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1" r:id="rId7"/>
    <p:sldId id="260" r:id="rId8"/>
    <p:sldId id="264" r:id="rId9"/>
    <p:sldId id="262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B25"/>
    <a:srgbClr val="FD8C25"/>
    <a:srgbClr val="0B24FB"/>
    <a:srgbClr val="F4E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630"/>
  </p:normalViewPr>
  <p:slideViewPr>
    <p:cSldViewPr snapToGrid="0" snapToObjects="1">
      <p:cViewPr>
        <p:scale>
          <a:sx n="79" d="100"/>
          <a:sy n="79" d="100"/>
        </p:scale>
        <p:origin x="-56" y="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0ADE2-250D-F446-9DBC-6551AB9BFE8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A1E4A-9683-D345-937E-80A988EB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4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A1E4A-9683-D345-937E-80A988EB15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A1E4A-9683-D345-937E-80A988EB15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959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A1E4A-9683-D345-937E-80A988EB15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524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A1E4A-9683-D345-937E-80A988EB159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479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A1E4A-9683-D345-937E-80A988EB159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48837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DE3E-51B1-DD4B-8C92-7C30D5F9C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1A5C-71DA-224C-93C0-F22BF46B6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92BEE-32FA-C14E-BDFE-EE7BFEA3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85A7-B503-A44D-8E4C-08E72073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BA5-4B49-5047-BBE7-DE94A2F4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F600-0E83-2644-B47C-05A708C8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8CE26-B448-014F-975A-9E678CA0B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84DFB-FA0D-AE40-B01C-14016690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ADB7-F1F3-A042-BE5D-8C1FFE51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5BD4-0B4F-2E4F-8C0B-8F753412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DC57E-773D-D143-AC99-E3698ACC5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15E89-0F12-7F4A-B5C8-1D3D72F9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62AEC-55C1-6A4A-A69C-6108C011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C56-A623-354D-94C2-12464B2C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3D43B-674C-BC47-9919-34130426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0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AABE-7ACE-E647-BEE1-2F4F949A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27D2-53F4-AD44-B1BC-8C1A0855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83457-62F5-4D4B-AFF3-7D55DDAA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68C7-993C-074D-B9AA-67BACB03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C60E1-5CED-5843-A995-0701F44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F557-455D-444B-9119-6C33132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1F67F-7F32-5743-AF96-455364AB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87184-6807-ED47-A182-85F8AB88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D37D-A053-F14C-BBB8-26C26076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2B7B-B2D9-0E4C-BCC1-499FE51F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D0B6-7938-954E-870C-EC2E65BC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E984-8D9F-8F47-96FA-FC9A108C1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E9005-920A-4F43-BB61-121F8C2B0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3AB3B-0C8C-1A4D-8D72-08E246AD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D2ABB-E88D-DB4E-A5F4-F9B198CB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AF532-C6AF-8244-BCE6-DA8F5117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3918-DBF5-B94B-8CBD-34AF7F30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6501B-348D-8646-9C8B-C538200B3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D5E35-870A-9F47-ACF0-871DBE23F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D5264-4D60-D440-A12A-1232D749D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BA206-778A-C14E-B156-7010FFBDF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17C26-D533-2B41-80C6-131E3BDE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0115A-A1A6-374F-BE62-90A296CA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3CFDD-4AE5-9347-AEA6-3D83B68F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8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DFF4-16B9-4E4B-9350-05FE94FC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15F2C-4196-4D48-B0E0-0AC7EB4F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452FA-7D4F-264E-B67D-D5468938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8B06D-1691-8D4D-AE69-D9DE400D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3EFC2-D863-1845-A7B1-A1A32EF3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99E47-D0AD-F44E-BA64-700130634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AF7D-47BD-2C4D-A6BD-B2FF45D1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3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770C-3924-E249-A47C-EFE11190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7F6B-02C0-9644-ADE8-462156E92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3413C-1942-1440-9748-BF61367E2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EAFF-5897-7D46-8A3B-570F7FBE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CD77A-E3C5-EF47-808E-7410B577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AB559-021A-2F49-A745-D2AF1A16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7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0996-22A8-5F4E-8AC7-AB4BA454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8A38D-075F-4747-8CC1-CF8FF789A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39814-6FF3-3542-9B26-690280C3B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AF637-A104-F648-BD27-D2703709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D39C4-55FD-4546-82FD-4E4F8269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17F40-DA88-1A4A-A127-90F64F7E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1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ACB7B-38C9-B34D-BB7D-1501B532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4AF8-FF18-AE42-8DE6-6CF308C3D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70C-2FAB-F741-9FF0-2A81372F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7BC7E-CF26-8445-B7EB-51A75CAC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2992-7918-3B41-AAD3-5046A42C2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5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JPEG"/><Relationship Id="rId18" Type="http://schemas.openxmlformats.org/officeDocument/2006/relationships/image" Target="../media/image1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JPEG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JPEG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JPEG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20.png"/><Relationship Id="rId21" Type="http://schemas.openxmlformats.org/officeDocument/2006/relationships/image" Target="../media/image51.svg"/><Relationship Id="rId7" Type="http://schemas.openxmlformats.org/officeDocument/2006/relationships/image" Target="../media/image26.png"/><Relationship Id="rId12" Type="http://schemas.openxmlformats.org/officeDocument/2006/relationships/image" Target="../media/image35.sv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5" Type="http://schemas.openxmlformats.org/officeDocument/2006/relationships/image" Target="../media/image45.svg"/><Relationship Id="rId10" Type="http://schemas.openxmlformats.org/officeDocument/2006/relationships/image" Target="../media/image29.svg"/><Relationship Id="rId19" Type="http://schemas.openxmlformats.org/officeDocument/2006/relationships/image" Target="../media/image49.svg"/><Relationship Id="rId4" Type="http://schemas.openxmlformats.org/officeDocument/2006/relationships/image" Target="../media/image21.svg"/><Relationship Id="rId9" Type="http://schemas.openxmlformats.org/officeDocument/2006/relationships/image" Target="../media/image28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20.png"/><Relationship Id="rId21" Type="http://schemas.openxmlformats.org/officeDocument/2006/relationships/image" Target="../media/image51.svg"/><Relationship Id="rId7" Type="http://schemas.openxmlformats.org/officeDocument/2006/relationships/image" Target="../media/image26.png"/><Relationship Id="rId12" Type="http://schemas.openxmlformats.org/officeDocument/2006/relationships/image" Target="../media/image35.sv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5" Type="http://schemas.openxmlformats.org/officeDocument/2006/relationships/image" Target="../media/image45.svg"/><Relationship Id="rId10" Type="http://schemas.openxmlformats.org/officeDocument/2006/relationships/image" Target="../media/image29.svg"/><Relationship Id="rId19" Type="http://schemas.openxmlformats.org/officeDocument/2006/relationships/image" Target="../media/image49.svg"/><Relationship Id="rId4" Type="http://schemas.openxmlformats.org/officeDocument/2006/relationships/image" Target="../media/image21.svg"/><Relationship Id="rId9" Type="http://schemas.openxmlformats.org/officeDocument/2006/relationships/image" Target="../media/image28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7A968-E5E3-C34D-8560-D06A32537FE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57" y="1993280"/>
            <a:ext cx="822960" cy="64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88D5C-8363-704F-ADAE-27E559D3A74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96353" y="1876816"/>
            <a:ext cx="822960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8BE12-B48A-AA44-8948-E8087CF81AB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6688" y="2480163"/>
            <a:ext cx="822960" cy="64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9F71A-9391-064A-BACF-A21657AF3A9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7472" y="2580210"/>
            <a:ext cx="822960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E5A2B-66AB-E141-B8B9-928E7FFC32C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16264" y="3503457"/>
            <a:ext cx="82296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9250-0125-2044-845C-031043909E8C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15777" y="3660406"/>
            <a:ext cx="822960" cy="64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71747F-CE01-EF47-BF91-E3791F7A8C7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53126" y="4164124"/>
            <a:ext cx="822960" cy="640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64D97-05E2-0348-A5D1-AE684227D6F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24891" y="4059701"/>
            <a:ext cx="822960" cy="640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47B90-16F7-E44A-A972-1FC1D1AF2B9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45357" y="2452197"/>
            <a:ext cx="822960" cy="640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C5447-5FA8-FC42-AC7A-EF1AA505A1D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428190" y="2559730"/>
            <a:ext cx="822960" cy="640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04D150-603B-4444-A5A3-2564D9E5153C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288063" y="3052511"/>
            <a:ext cx="822960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104E35-061C-2048-A651-9C8852A14E25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876583" y="3347108"/>
            <a:ext cx="822960" cy="64008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6E22FC5-64EA-6B41-8DF2-48AF102C211F}"/>
              </a:ext>
            </a:extLst>
          </p:cNvPr>
          <p:cNvSpPr/>
          <p:nvPr/>
        </p:nvSpPr>
        <p:spPr>
          <a:xfrm>
            <a:off x="715929" y="1547491"/>
            <a:ext cx="4876800" cy="3522134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ACF4C8-3BC2-0E49-8042-B6508B5EAB8A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455660" y="1374646"/>
            <a:ext cx="822960" cy="6400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D22D708-2339-BF48-9526-0028078617C6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775236" y="2406354"/>
            <a:ext cx="822960" cy="640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4C15B9-FC8B-1F48-96EA-DB3E1192A137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582561" y="1113870"/>
            <a:ext cx="822960" cy="64008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5CE2D51-DE47-254C-9946-F01A438CF195}"/>
              </a:ext>
            </a:extLst>
          </p:cNvPr>
          <p:cNvSpPr/>
          <p:nvPr/>
        </p:nvSpPr>
        <p:spPr>
          <a:xfrm>
            <a:off x="6655432" y="856488"/>
            <a:ext cx="4129249" cy="2336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A8FD2BE-A259-EB49-A2B0-DC843856F9AA}"/>
              </a:ext>
            </a:extLst>
          </p:cNvPr>
          <p:cNvSpPr/>
          <p:nvPr/>
        </p:nvSpPr>
        <p:spPr>
          <a:xfrm>
            <a:off x="8734209" y="885374"/>
            <a:ext cx="457200" cy="1236133"/>
          </a:xfrm>
          <a:custGeom>
            <a:avLst/>
            <a:gdLst>
              <a:gd name="connsiteX0" fmla="*/ 457200 w 457200"/>
              <a:gd name="connsiteY0" fmla="*/ 0 h 1236133"/>
              <a:gd name="connsiteX1" fmla="*/ 152400 w 457200"/>
              <a:gd name="connsiteY1" fmla="*/ 508000 h 1236133"/>
              <a:gd name="connsiteX2" fmla="*/ 186267 w 457200"/>
              <a:gd name="connsiteY2" fmla="*/ 965200 h 1236133"/>
              <a:gd name="connsiteX3" fmla="*/ 0 w 457200"/>
              <a:gd name="connsiteY3" fmla="*/ 1236133 h 12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236133">
                <a:moveTo>
                  <a:pt x="457200" y="0"/>
                </a:moveTo>
                <a:cubicBezTo>
                  <a:pt x="327377" y="173566"/>
                  <a:pt x="197555" y="347133"/>
                  <a:pt x="152400" y="508000"/>
                </a:cubicBezTo>
                <a:cubicBezTo>
                  <a:pt x="107245" y="668867"/>
                  <a:pt x="211667" y="843845"/>
                  <a:pt x="186267" y="965200"/>
                </a:cubicBezTo>
                <a:cubicBezTo>
                  <a:pt x="160867" y="1086555"/>
                  <a:pt x="80433" y="1161344"/>
                  <a:pt x="0" y="1236133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90D87EB-47B5-904E-864C-7D4C490E1651}"/>
              </a:ext>
            </a:extLst>
          </p:cNvPr>
          <p:cNvSpPr/>
          <p:nvPr/>
        </p:nvSpPr>
        <p:spPr>
          <a:xfrm>
            <a:off x="6842656" y="2038252"/>
            <a:ext cx="1894541" cy="474715"/>
          </a:xfrm>
          <a:custGeom>
            <a:avLst/>
            <a:gdLst>
              <a:gd name="connsiteX0" fmla="*/ 1894541 w 1894541"/>
              <a:gd name="connsiteY0" fmla="*/ 68315 h 474715"/>
              <a:gd name="connsiteX1" fmla="*/ 1326777 w 1894541"/>
              <a:gd name="connsiteY1" fmla="*/ 14527 h 474715"/>
              <a:gd name="connsiteX2" fmla="*/ 788894 w 1894541"/>
              <a:gd name="connsiteY2" fmla="*/ 301397 h 474715"/>
              <a:gd name="connsiteX3" fmla="*/ 245035 w 1894541"/>
              <a:gd name="connsiteY3" fmla="*/ 295421 h 474715"/>
              <a:gd name="connsiteX4" fmla="*/ 0 w 1894541"/>
              <a:gd name="connsiteY4" fmla="*/ 474715 h 47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541" h="474715">
                <a:moveTo>
                  <a:pt x="1894541" y="68315"/>
                </a:moveTo>
                <a:cubicBezTo>
                  <a:pt x="1702796" y="21997"/>
                  <a:pt x="1511051" y="-24320"/>
                  <a:pt x="1326777" y="14527"/>
                </a:cubicBezTo>
                <a:cubicBezTo>
                  <a:pt x="1142502" y="53374"/>
                  <a:pt x="969184" y="254581"/>
                  <a:pt x="788894" y="301397"/>
                </a:cubicBezTo>
                <a:cubicBezTo>
                  <a:pt x="608604" y="348213"/>
                  <a:pt x="376517" y="266535"/>
                  <a:pt x="245035" y="295421"/>
                </a:cubicBezTo>
                <a:cubicBezTo>
                  <a:pt x="113553" y="324307"/>
                  <a:pt x="28886" y="457782"/>
                  <a:pt x="0" y="474715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F929FDA-0B33-EA4A-9513-83F408F57BCB}"/>
              </a:ext>
            </a:extLst>
          </p:cNvPr>
          <p:cNvSpPr/>
          <p:nvPr/>
        </p:nvSpPr>
        <p:spPr>
          <a:xfrm>
            <a:off x="8731221" y="2112543"/>
            <a:ext cx="1177364" cy="854636"/>
          </a:xfrm>
          <a:custGeom>
            <a:avLst/>
            <a:gdLst>
              <a:gd name="connsiteX0" fmla="*/ 0 w 1177364"/>
              <a:gd name="connsiteY0" fmla="*/ 0 h 854636"/>
              <a:gd name="connsiteX1" fmla="*/ 352612 w 1177364"/>
              <a:gd name="connsiteY1" fmla="*/ 292847 h 854636"/>
              <a:gd name="connsiteX2" fmla="*/ 567764 w 1177364"/>
              <a:gd name="connsiteY2" fmla="*/ 663388 h 854636"/>
              <a:gd name="connsiteX3" fmla="*/ 1069788 w 1177364"/>
              <a:gd name="connsiteY3" fmla="*/ 800847 h 854636"/>
              <a:gd name="connsiteX4" fmla="*/ 1177364 w 1177364"/>
              <a:gd name="connsiteY4" fmla="*/ 854636 h 85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364" h="854636">
                <a:moveTo>
                  <a:pt x="0" y="0"/>
                </a:moveTo>
                <a:cubicBezTo>
                  <a:pt x="128992" y="91141"/>
                  <a:pt x="257985" y="182282"/>
                  <a:pt x="352612" y="292847"/>
                </a:cubicBezTo>
                <a:cubicBezTo>
                  <a:pt x="447239" y="403412"/>
                  <a:pt x="448235" y="578721"/>
                  <a:pt x="567764" y="663388"/>
                </a:cubicBezTo>
                <a:cubicBezTo>
                  <a:pt x="687293" y="748055"/>
                  <a:pt x="968188" y="768972"/>
                  <a:pt x="1069788" y="800847"/>
                </a:cubicBezTo>
                <a:cubicBezTo>
                  <a:pt x="1171388" y="832722"/>
                  <a:pt x="1174376" y="843679"/>
                  <a:pt x="1177364" y="854636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3BA909-724E-FC49-95CA-471048B0DB27}"/>
              </a:ext>
            </a:extLst>
          </p:cNvPr>
          <p:cNvCxnSpPr>
            <a:cxnSpLocks/>
          </p:cNvCxnSpPr>
          <p:nvPr/>
        </p:nvCxnSpPr>
        <p:spPr>
          <a:xfrm>
            <a:off x="5974364" y="3404534"/>
            <a:ext cx="5344800" cy="0"/>
          </a:xfrm>
          <a:prstGeom prst="line">
            <a:avLst/>
          </a:prstGeom>
          <a:ln w="50800" cmpd="sng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D5E51DB-9685-1340-AAAD-990AC5B769A4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144" y="3810283"/>
            <a:ext cx="822960" cy="640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A39F74-C7FE-E64E-A699-E6E40BDD027B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194585" y="5487975"/>
            <a:ext cx="822960" cy="640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872A66C-B621-7B45-9B64-9E64547A2454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856913" y="3766139"/>
            <a:ext cx="822960" cy="640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6839B2-066D-8B44-AF9F-847FB809E1D9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9541008" y="4922156"/>
            <a:ext cx="822960" cy="640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442CFDF-770B-F348-B3E7-DF59B6982EA2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6885227" y="4706270"/>
            <a:ext cx="822960" cy="64008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528A61A6-DF47-6C44-BCEA-EC13A5F0F387}"/>
              </a:ext>
            </a:extLst>
          </p:cNvPr>
          <p:cNvSpPr/>
          <p:nvPr/>
        </p:nvSpPr>
        <p:spPr>
          <a:xfrm>
            <a:off x="7423763" y="3567604"/>
            <a:ext cx="1575694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A0E6F43-B48C-FE4F-90A2-D513FC641DCF}"/>
              </a:ext>
            </a:extLst>
          </p:cNvPr>
          <p:cNvSpPr/>
          <p:nvPr/>
        </p:nvSpPr>
        <p:spPr>
          <a:xfrm>
            <a:off x="7946138" y="5272000"/>
            <a:ext cx="1346423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482F511-E5C5-5043-BFA1-364BA80ECDBD}"/>
              </a:ext>
            </a:extLst>
          </p:cNvPr>
          <p:cNvSpPr/>
          <p:nvPr/>
        </p:nvSpPr>
        <p:spPr>
          <a:xfrm>
            <a:off x="9310255" y="3663251"/>
            <a:ext cx="1190643" cy="93414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811C64-6B13-6047-864F-948C6363FDB3}"/>
              </a:ext>
            </a:extLst>
          </p:cNvPr>
          <p:cNvSpPr txBox="1"/>
          <p:nvPr/>
        </p:nvSpPr>
        <p:spPr>
          <a:xfrm>
            <a:off x="1836882" y="5213751"/>
            <a:ext cx="246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82A0C0-AB75-C34B-88F6-C758A16CCABD}"/>
              </a:ext>
            </a:extLst>
          </p:cNvPr>
          <p:cNvSpPr txBox="1"/>
          <p:nvPr/>
        </p:nvSpPr>
        <p:spPr>
          <a:xfrm>
            <a:off x="6972675" y="281072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Closed-set recognition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6C6F45-9225-0749-B908-3F20A79376A3}"/>
              </a:ext>
            </a:extLst>
          </p:cNvPr>
          <p:cNvSpPr txBox="1"/>
          <p:nvPr/>
        </p:nvSpPr>
        <p:spPr>
          <a:xfrm>
            <a:off x="6972675" y="6236840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set recognition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702462-5849-D542-B72F-6C069B0A9016}"/>
              </a:ext>
            </a:extLst>
          </p:cNvPr>
          <p:cNvSpPr/>
          <p:nvPr/>
        </p:nvSpPr>
        <p:spPr>
          <a:xfrm>
            <a:off x="8865513" y="4456658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75D838-C45A-814E-9CD6-49631A1E5AED}"/>
              </a:ext>
            </a:extLst>
          </p:cNvPr>
          <p:cNvSpPr/>
          <p:nvPr/>
        </p:nvSpPr>
        <p:spPr>
          <a:xfrm>
            <a:off x="10811696" y="3816867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C745D3-1659-1149-A51A-6A326007F197}"/>
              </a:ext>
            </a:extLst>
          </p:cNvPr>
          <p:cNvSpPr/>
          <p:nvPr/>
        </p:nvSpPr>
        <p:spPr>
          <a:xfrm>
            <a:off x="6943625" y="3896843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429027-268E-364E-9059-FF421CE87AFC}"/>
              </a:ext>
            </a:extLst>
          </p:cNvPr>
          <p:cNvSpPr/>
          <p:nvPr/>
        </p:nvSpPr>
        <p:spPr>
          <a:xfrm>
            <a:off x="8477988" y="4564645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337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EEC96-1B11-934F-B5B5-DB1B6CDDC32D}"/>
              </a:ext>
            </a:extLst>
          </p:cNvPr>
          <p:cNvCxnSpPr>
            <a:cxnSpLocks/>
          </p:cNvCxnSpPr>
          <p:nvPr/>
        </p:nvCxnSpPr>
        <p:spPr>
          <a:xfrm flipV="1">
            <a:off x="7923072" y="1948940"/>
            <a:ext cx="387933" cy="1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EA4B7-CDB8-7042-8BE9-206B4807497D}"/>
              </a:ext>
            </a:extLst>
          </p:cNvPr>
          <p:cNvSpPr/>
          <p:nvPr/>
        </p:nvSpPr>
        <p:spPr>
          <a:xfrm>
            <a:off x="7661571" y="1076876"/>
            <a:ext cx="110837" cy="17718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1C192-F2DF-F049-AF0B-84CEA5A4B0AF}"/>
              </a:ext>
            </a:extLst>
          </p:cNvPr>
          <p:cNvSpPr/>
          <p:nvPr/>
        </p:nvSpPr>
        <p:spPr>
          <a:xfrm>
            <a:off x="7772408" y="1076876"/>
            <a:ext cx="110837" cy="177180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1EA0A-9441-9145-A7FD-4D435B6956E7}"/>
              </a:ext>
            </a:extLst>
          </p:cNvPr>
          <p:cNvSpPr/>
          <p:nvPr/>
        </p:nvSpPr>
        <p:spPr>
          <a:xfrm>
            <a:off x="7883247" y="1076876"/>
            <a:ext cx="110837" cy="17718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F24C2-9B7F-8849-A8D0-A4312858A8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273638" y="1962779"/>
            <a:ext cx="387933" cy="1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013230-E84D-704E-A0C4-989C73455FDC}"/>
              </a:ext>
            </a:extLst>
          </p:cNvPr>
          <p:cNvCxnSpPr/>
          <p:nvPr/>
        </p:nvCxnSpPr>
        <p:spPr>
          <a:xfrm>
            <a:off x="6061371" y="1976629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1073A2-05CB-CE4D-9D21-2BA30CB9E1B5}"/>
              </a:ext>
            </a:extLst>
          </p:cNvPr>
          <p:cNvCxnSpPr/>
          <p:nvPr/>
        </p:nvCxnSpPr>
        <p:spPr>
          <a:xfrm>
            <a:off x="5091552" y="1976624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be 10">
            <a:extLst>
              <a:ext uri="{FF2B5EF4-FFF2-40B4-BE49-F238E27FC236}">
                <a16:creationId xmlns:a16="http://schemas.microsoft.com/office/drawing/2014/main" id="{DF756042-92E9-4C48-82DB-79992A7208CB}"/>
              </a:ext>
            </a:extLst>
          </p:cNvPr>
          <p:cNvSpPr/>
          <p:nvPr/>
        </p:nvSpPr>
        <p:spPr>
          <a:xfrm>
            <a:off x="6317677" y="1858082"/>
            <a:ext cx="955961" cy="242423"/>
          </a:xfrm>
          <a:prstGeom prst="cube">
            <a:avLst>
              <a:gd name="adj" fmla="val 3345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FA09E87-DFAF-124A-8DAB-687A03156C5C}"/>
              </a:ext>
            </a:extLst>
          </p:cNvPr>
          <p:cNvSpPr/>
          <p:nvPr/>
        </p:nvSpPr>
        <p:spPr>
          <a:xfrm>
            <a:off x="5347861" y="1767239"/>
            <a:ext cx="817418" cy="396398"/>
          </a:xfrm>
          <a:prstGeom prst="cube">
            <a:avLst>
              <a:gd name="adj" fmla="val 3345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ABD94B1-3F87-AF47-8D42-EC5353DC29F4}"/>
              </a:ext>
            </a:extLst>
          </p:cNvPr>
          <p:cNvSpPr/>
          <p:nvPr/>
        </p:nvSpPr>
        <p:spPr>
          <a:xfrm>
            <a:off x="4267212" y="1520517"/>
            <a:ext cx="914397" cy="1076845"/>
          </a:xfrm>
          <a:prstGeom prst="cube">
            <a:avLst>
              <a:gd name="adj" fmla="val 3695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1671DB-1DC2-6540-9EE1-77F48035F4D7}"/>
              </a:ext>
            </a:extLst>
          </p:cNvPr>
          <p:cNvCxnSpPr/>
          <p:nvPr/>
        </p:nvCxnSpPr>
        <p:spPr>
          <a:xfrm>
            <a:off x="4024748" y="1976619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be 4">
            <a:extLst>
              <a:ext uri="{FF2B5EF4-FFF2-40B4-BE49-F238E27FC236}">
                <a16:creationId xmlns:a16="http://schemas.microsoft.com/office/drawing/2014/main" id="{27BAAB77-D219-C949-B9FA-4031D939963D}"/>
              </a:ext>
            </a:extLst>
          </p:cNvPr>
          <p:cNvSpPr/>
          <p:nvPr/>
        </p:nvSpPr>
        <p:spPr>
          <a:xfrm>
            <a:off x="3169240" y="1027561"/>
            <a:ext cx="955963" cy="2050472"/>
          </a:xfrm>
          <a:prstGeom prst="cube">
            <a:avLst>
              <a:gd name="adj" fmla="val 8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87792-7F11-6942-8026-6B13D3DC066E}"/>
              </a:ext>
            </a:extLst>
          </p:cNvPr>
          <p:cNvCxnSpPr/>
          <p:nvPr/>
        </p:nvCxnSpPr>
        <p:spPr>
          <a:xfrm>
            <a:off x="2902530" y="1976618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C2A3EE-6A37-8045-9648-93C6CF7E0B6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66" y="1747242"/>
            <a:ext cx="822960" cy="640080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E031909-4E1B-0144-8DC4-804F833AF436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6650753" y="756421"/>
            <a:ext cx="182950" cy="18386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2F0EC4B-1DE8-DD44-BD76-BBEE79D559A6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6114331" y="-26722"/>
            <a:ext cx="326273" cy="27682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D62434B-DA00-8A44-A640-10F9CDDF7564}"/>
              </a:ext>
            </a:extLst>
          </p:cNvPr>
          <p:cNvSpPr/>
          <p:nvPr/>
        </p:nvSpPr>
        <p:spPr>
          <a:xfrm>
            <a:off x="7302326" y="1054745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DBD071B-4568-7148-900C-5878E2C27890}"/>
              </a:ext>
            </a:extLst>
          </p:cNvPr>
          <p:cNvSpPr/>
          <p:nvPr/>
        </p:nvSpPr>
        <p:spPr>
          <a:xfrm>
            <a:off x="7302326" y="1443052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54A260-4E9D-DE4C-8C2D-29C94FE08191}"/>
              </a:ext>
            </a:extLst>
          </p:cNvPr>
          <p:cNvSpPr/>
          <p:nvPr/>
        </p:nvSpPr>
        <p:spPr>
          <a:xfrm>
            <a:off x="7302326" y="1831010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E79015-506A-C94D-98F7-37275DA2E96E}"/>
              </a:ext>
            </a:extLst>
          </p:cNvPr>
          <p:cNvSpPr/>
          <p:nvPr/>
        </p:nvSpPr>
        <p:spPr>
          <a:xfrm>
            <a:off x="8311005" y="1065940"/>
            <a:ext cx="110837" cy="1771806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B0BFB-63DE-244B-828F-B80ED4F3A960}"/>
              </a:ext>
            </a:extLst>
          </p:cNvPr>
          <p:cNvSpPr txBox="1"/>
          <p:nvPr/>
        </p:nvSpPr>
        <p:spPr>
          <a:xfrm>
            <a:off x="7750116" y="2988175"/>
            <a:ext cx="86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5581F-1C8A-9D4C-B07B-B53A1D32E82B}"/>
              </a:ext>
            </a:extLst>
          </p:cNvPr>
          <p:cNvSpPr/>
          <p:nvPr/>
        </p:nvSpPr>
        <p:spPr>
          <a:xfrm>
            <a:off x="7659843" y="3178422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E64C76-E4A8-B648-BA3C-1A05F53FE37C}"/>
              </a:ext>
            </a:extLst>
          </p:cNvPr>
          <p:cNvCxnSpPr>
            <a:cxnSpLocks/>
          </p:cNvCxnSpPr>
          <p:nvPr/>
        </p:nvCxnSpPr>
        <p:spPr>
          <a:xfrm flipV="1">
            <a:off x="8421842" y="1948940"/>
            <a:ext cx="2060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7965C3-B15B-634A-8776-DEE0A0D08CFE}"/>
              </a:ext>
            </a:extLst>
          </p:cNvPr>
          <p:cNvSpPr txBox="1"/>
          <p:nvPr/>
        </p:nvSpPr>
        <p:spPr>
          <a:xfrm>
            <a:off x="3181421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BAB1E-36C4-DD4E-B353-B7748731CC9F}"/>
              </a:ext>
            </a:extLst>
          </p:cNvPr>
          <p:cNvSpPr txBox="1"/>
          <p:nvPr/>
        </p:nvSpPr>
        <p:spPr>
          <a:xfrm>
            <a:off x="4296367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E362D-5B6A-7A4D-8AB1-366C4D0613E9}"/>
              </a:ext>
            </a:extLst>
          </p:cNvPr>
          <p:cNvSpPr txBox="1"/>
          <p:nvPr/>
        </p:nvSpPr>
        <p:spPr>
          <a:xfrm>
            <a:off x="5338054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66ECA4-BBE4-F248-8998-73F9F76A0C9E}"/>
              </a:ext>
            </a:extLst>
          </p:cNvPr>
          <p:cNvSpPr txBox="1"/>
          <p:nvPr/>
        </p:nvSpPr>
        <p:spPr>
          <a:xfrm>
            <a:off x="6379741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BF2063E-DDBF-AD4F-8270-49FC73C99043}"/>
              </a:ext>
            </a:extLst>
          </p:cNvPr>
          <p:cNvSpPr/>
          <p:nvPr/>
        </p:nvSpPr>
        <p:spPr>
          <a:xfrm>
            <a:off x="2408142" y="723063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FB94F3-2AB2-0145-8141-B632A83FB527}"/>
              </a:ext>
            </a:extLst>
          </p:cNvPr>
          <p:cNvSpPr txBox="1"/>
          <p:nvPr/>
        </p:nvSpPr>
        <p:spPr>
          <a:xfrm>
            <a:off x="2637886" y="663936"/>
            <a:ext cx="578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combination of global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 +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convolution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4C20C4-CD94-2E41-B8D6-B0E3014623AC}"/>
              </a:ext>
            </a:extLst>
          </p:cNvPr>
          <p:cNvSpPr txBox="1"/>
          <p:nvPr/>
        </p:nvSpPr>
        <p:spPr>
          <a:xfrm>
            <a:off x="2077140" y="307474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3353A39-5108-4B49-9A1E-53998B78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845" y="1569860"/>
            <a:ext cx="123396" cy="1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>
            <a:extLst>
              <a:ext uri="{FF2B5EF4-FFF2-40B4-BE49-F238E27FC236}">
                <a16:creationId xmlns:a16="http://schemas.microsoft.com/office/drawing/2014/main" id="{27BAAB77-D219-C949-B9FA-4031D939963D}"/>
              </a:ext>
            </a:extLst>
          </p:cNvPr>
          <p:cNvSpPr/>
          <p:nvPr/>
        </p:nvSpPr>
        <p:spPr>
          <a:xfrm>
            <a:off x="4470820" y="1076876"/>
            <a:ext cx="955963" cy="2050472"/>
          </a:xfrm>
          <a:prstGeom prst="cube">
            <a:avLst>
              <a:gd name="adj" fmla="val 8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EEC96-1B11-934F-B5B5-DB1B6CDDC32D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041603" y="1962780"/>
            <a:ext cx="387933" cy="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EA4B7-CDB8-7042-8BE9-206B4807497D}"/>
              </a:ext>
            </a:extLst>
          </p:cNvPr>
          <p:cNvSpPr/>
          <p:nvPr/>
        </p:nvSpPr>
        <p:spPr>
          <a:xfrm>
            <a:off x="7780102" y="1076876"/>
            <a:ext cx="110837" cy="17718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1C192-F2DF-F049-AF0B-84CEA5A4B0AF}"/>
              </a:ext>
            </a:extLst>
          </p:cNvPr>
          <p:cNvSpPr/>
          <p:nvPr/>
        </p:nvSpPr>
        <p:spPr>
          <a:xfrm>
            <a:off x="7890939" y="1076876"/>
            <a:ext cx="110837" cy="177180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1EA0A-9441-9145-A7FD-4D435B6956E7}"/>
              </a:ext>
            </a:extLst>
          </p:cNvPr>
          <p:cNvSpPr/>
          <p:nvPr/>
        </p:nvSpPr>
        <p:spPr>
          <a:xfrm>
            <a:off x="8001778" y="1076876"/>
            <a:ext cx="110837" cy="17718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F24C2-9B7F-8849-A8D0-A4312858A8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256705" y="1962779"/>
            <a:ext cx="523397" cy="1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be 8">
            <a:extLst>
              <a:ext uri="{FF2B5EF4-FFF2-40B4-BE49-F238E27FC236}">
                <a16:creationId xmlns:a16="http://schemas.microsoft.com/office/drawing/2014/main" id="{2ABD94B1-3F87-AF47-8D42-EC5353DC29F4}"/>
              </a:ext>
            </a:extLst>
          </p:cNvPr>
          <p:cNvSpPr/>
          <p:nvPr/>
        </p:nvSpPr>
        <p:spPr>
          <a:xfrm>
            <a:off x="4894386" y="1551186"/>
            <a:ext cx="914397" cy="1076845"/>
          </a:xfrm>
          <a:prstGeom prst="cube">
            <a:avLst>
              <a:gd name="adj" fmla="val 3695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87792-7F11-6942-8026-6B13D3DC066E}"/>
              </a:ext>
            </a:extLst>
          </p:cNvPr>
          <p:cNvCxnSpPr/>
          <p:nvPr/>
        </p:nvCxnSpPr>
        <p:spPr>
          <a:xfrm>
            <a:off x="4240915" y="2089006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E031909-4E1B-0144-8DC4-804F833AF436}"/>
              </a:ext>
            </a:extLst>
          </p:cNvPr>
          <p:cNvCxnSpPr>
            <a:cxnSpLocks/>
          </p:cNvCxnSpPr>
          <p:nvPr/>
        </p:nvCxnSpPr>
        <p:spPr>
          <a:xfrm flipV="1">
            <a:off x="6409797" y="1595489"/>
            <a:ext cx="1346214" cy="199071"/>
          </a:xfrm>
          <a:prstGeom prst="bentConnector3">
            <a:avLst>
              <a:gd name="adj1" fmla="val -3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2F0EC4B-1DE8-DD44-BD76-BBEE79D559A6}"/>
              </a:ext>
            </a:extLst>
          </p:cNvPr>
          <p:cNvCxnSpPr>
            <a:cxnSpLocks/>
          </p:cNvCxnSpPr>
          <p:nvPr/>
        </p:nvCxnSpPr>
        <p:spPr>
          <a:xfrm flipV="1">
            <a:off x="5799550" y="1196623"/>
            <a:ext cx="1996144" cy="362108"/>
          </a:xfrm>
          <a:prstGeom prst="bentConnector3">
            <a:avLst>
              <a:gd name="adj1" fmla="val -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D62434B-DA00-8A44-A640-10F9CDDF7564}"/>
              </a:ext>
            </a:extLst>
          </p:cNvPr>
          <p:cNvSpPr/>
          <p:nvPr/>
        </p:nvSpPr>
        <p:spPr>
          <a:xfrm>
            <a:off x="7386991" y="1071678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DBD071B-4568-7148-900C-5878E2C27890}"/>
              </a:ext>
            </a:extLst>
          </p:cNvPr>
          <p:cNvSpPr/>
          <p:nvPr/>
        </p:nvSpPr>
        <p:spPr>
          <a:xfrm>
            <a:off x="7386991" y="1459985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54A260-4E9D-DE4C-8C2D-29C94FE08191}"/>
              </a:ext>
            </a:extLst>
          </p:cNvPr>
          <p:cNvSpPr/>
          <p:nvPr/>
        </p:nvSpPr>
        <p:spPr>
          <a:xfrm>
            <a:off x="7386991" y="1847943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E79015-506A-C94D-98F7-37275DA2E96E}"/>
              </a:ext>
            </a:extLst>
          </p:cNvPr>
          <p:cNvSpPr/>
          <p:nvPr/>
        </p:nvSpPr>
        <p:spPr>
          <a:xfrm>
            <a:off x="8429536" y="1082873"/>
            <a:ext cx="110837" cy="1771806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B0BFB-63DE-244B-828F-B80ED4F3A960}"/>
              </a:ext>
            </a:extLst>
          </p:cNvPr>
          <p:cNvSpPr txBox="1"/>
          <p:nvPr/>
        </p:nvSpPr>
        <p:spPr>
          <a:xfrm>
            <a:off x="7759868" y="2885640"/>
            <a:ext cx="86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5581F-1C8A-9D4C-B07B-B53A1D32E82B}"/>
              </a:ext>
            </a:extLst>
          </p:cNvPr>
          <p:cNvSpPr/>
          <p:nvPr/>
        </p:nvSpPr>
        <p:spPr>
          <a:xfrm>
            <a:off x="7669595" y="3075887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E64C76-E4A8-B648-BA3C-1A05F53FE37C}"/>
              </a:ext>
            </a:extLst>
          </p:cNvPr>
          <p:cNvCxnSpPr>
            <a:cxnSpLocks/>
          </p:cNvCxnSpPr>
          <p:nvPr/>
        </p:nvCxnSpPr>
        <p:spPr>
          <a:xfrm flipV="1">
            <a:off x="8540373" y="1965873"/>
            <a:ext cx="2060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7965C3-B15B-634A-8776-DEE0A0D08CFE}"/>
              </a:ext>
            </a:extLst>
          </p:cNvPr>
          <p:cNvSpPr txBox="1"/>
          <p:nvPr/>
        </p:nvSpPr>
        <p:spPr>
          <a:xfrm>
            <a:off x="4240915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BAB1E-36C4-DD4E-B353-B7748731CC9F}"/>
              </a:ext>
            </a:extLst>
          </p:cNvPr>
          <p:cNvSpPr txBox="1"/>
          <p:nvPr/>
        </p:nvSpPr>
        <p:spPr>
          <a:xfrm>
            <a:off x="4894386" y="268558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E362D-5B6A-7A4D-8AB1-366C4D0613E9}"/>
              </a:ext>
            </a:extLst>
          </p:cNvPr>
          <p:cNvSpPr txBox="1"/>
          <p:nvPr/>
        </p:nvSpPr>
        <p:spPr>
          <a:xfrm>
            <a:off x="5627095" y="22985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66ECA4-BBE4-F248-8998-73F9F76A0C9E}"/>
              </a:ext>
            </a:extLst>
          </p:cNvPr>
          <p:cNvSpPr txBox="1"/>
          <p:nvPr/>
        </p:nvSpPr>
        <p:spPr>
          <a:xfrm>
            <a:off x="6338361" y="202634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BF2063E-DDBF-AD4F-8270-49FC73C99043}"/>
              </a:ext>
            </a:extLst>
          </p:cNvPr>
          <p:cNvSpPr/>
          <p:nvPr/>
        </p:nvSpPr>
        <p:spPr>
          <a:xfrm>
            <a:off x="3858414" y="704540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FB94F3-2AB2-0145-8141-B632A83FB527}"/>
              </a:ext>
            </a:extLst>
          </p:cNvPr>
          <p:cNvSpPr txBox="1"/>
          <p:nvPr/>
        </p:nvSpPr>
        <p:spPr>
          <a:xfrm>
            <a:off x="4088158" y="645413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global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 +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+ 1x1 convolution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4C20C4-CD94-2E41-B8D6-B0E3014623AC}"/>
              </a:ext>
            </a:extLst>
          </p:cNvPr>
          <p:cNvSpPr txBox="1"/>
          <p:nvPr/>
        </p:nvSpPr>
        <p:spPr>
          <a:xfrm>
            <a:off x="3568936" y="307474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3353A39-5108-4B49-9A1E-53998B78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76" y="1756123"/>
            <a:ext cx="123396" cy="177382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2E19C407-BD37-FC4A-976A-D95F67210695}"/>
              </a:ext>
            </a:extLst>
          </p:cNvPr>
          <p:cNvSpPr/>
          <p:nvPr/>
        </p:nvSpPr>
        <p:spPr>
          <a:xfrm rot="8506235" flipH="1" flipV="1">
            <a:off x="3449857" y="1880447"/>
            <a:ext cx="1103881" cy="664889"/>
          </a:xfrm>
          <a:prstGeom prst="parallelogram">
            <a:avLst>
              <a:gd name="adj" fmla="val 80323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FA09E87-DFAF-124A-8DAB-687A03156C5C}"/>
              </a:ext>
            </a:extLst>
          </p:cNvPr>
          <p:cNvSpPr/>
          <p:nvPr/>
        </p:nvSpPr>
        <p:spPr>
          <a:xfrm>
            <a:off x="5597240" y="1800781"/>
            <a:ext cx="817418" cy="396398"/>
          </a:xfrm>
          <a:prstGeom prst="cube">
            <a:avLst>
              <a:gd name="adj" fmla="val 3345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F756042-92E9-4C48-82DB-79992A7208CB}"/>
              </a:ext>
            </a:extLst>
          </p:cNvPr>
          <p:cNvSpPr/>
          <p:nvPr/>
        </p:nvSpPr>
        <p:spPr>
          <a:xfrm>
            <a:off x="6317677" y="1858082"/>
            <a:ext cx="955961" cy="242423"/>
          </a:xfrm>
          <a:prstGeom prst="cube">
            <a:avLst>
              <a:gd name="adj" fmla="val 3345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1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C51EC50-1116-8346-B3BC-D13961B6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0622" y="1446328"/>
            <a:ext cx="106171" cy="8847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AA6A7B6-6D4F-9440-A443-48A04A2EAC26}"/>
              </a:ext>
            </a:extLst>
          </p:cNvPr>
          <p:cNvSpPr/>
          <p:nvPr/>
        </p:nvSpPr>
        <p:spPr>
          <a:xfrm>
            <a:off x="4802845" y="1379499"/>
            <a:ext cx="116033" cy="110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99ADCA-6C3E-1748-BAF5-0E2F3CB351D6}"/>
              </a:ext>
            </a:extLst>
          </p:cNvPr>
          <p:cNvCxnSpPr>
            <a:cxnSpLocks/>
          </p:cNvCxnSpPr>
          <p:nvPr/>
        </p:nvCxnSpPr>
        <p:spPr>
          <a:xfrm>
            <a:off x="3224463" y="3140242"/>
            <a:ext cx="2380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6CE3AA3F-120E-3144-B0FE-47C95E4C5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434" y="3099983"/>
            <a:ext cx="119526" cy="7968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CE8A2-8EA8-1941-8450-D1D91E909233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231564" y="1474103"/>
            <a:ext cx="1588274" cy="1676380"/>
          </a:xfrm>
          <a:prstGeom prst="line">
            <a:avLst/>
          </a:prstGeom>
          <a:ln w="22225">
            <a:solidFill>
              <a:srgbClr val="0B2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AA9670-57AA-5D45-9613-054FFFD5D4EB}"/>
              </a:ext>
            </a:extLst>
          </p:cNvPr>
          <p:cNvCxnSpPr>
            <a:cxnSpLocks/>
          </p:cNvCxnSpPr>
          <p:nvPr/>
        </p:nvCxnSpPr>
        <p:spPr>
          <a:xfrm>
            <a:off x="3236495" y="3140242"/>
            <a:ext cx="1608573" cy="0"/>
          </a:xfrm>
          <a:prstGeom prst="line">
            <a:avLst/>
          </a:prstGeom>
          <a:ln w="22225">
            <a:solidFill>
              <a:srgbClr val="0B2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A43F34-ED85-0141-A87C-84EC757F082B}"/>
              </a:ext>
            </a:extLst>
          </p:cNvPr>
          <p:cNvCxnSpPr>
            <a:cxnSpLocks/>
          </p:cNvCxnSpPr>
          <p:nvPr/>
        </p:nvCxnSpPr>
        <p:spPr>
          <a:xfrm flipH="1">
            <a:off x="4842633" y="1486488"/>
            <a:ext cx="7367" cy="1663995"/>
          </a:xfrm>
          <a:prstGeom prst="line">
            <a:avLst/>
          </a:prstGeom>
          <a:ln>
            <a:solidFill>
              <a:schemeClr val="accent1">
                <a:lumMod val="75000"/>
                <a:alpha val="78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3BE8E69E-813B-904C-B750-9A2823056B05}"/>
              </a:ext>
            </a:extLst>
          </p:cNvPr>
          <p:cNvSpPr/>
          <p:nvPr/>
        </p:nvSpPr>
        <p:spPr>
          <a:xfrm>
            <a:off x="5195157" y="1681961"/>
            <a:ext cx="116033" cy="1108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0D2B070-3C26-564A-BDF2-3D7A48A6F28B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231564" y="1776565"/>
            <a:ext cx="1980586" cy="1363678"/>
          </a:xfrm>
          <a:prstGeom prst="line">
            <a:avLst/>
          </a:prstGeom>
          <a:ln w="22225">
            <a:solidFill>
              <a:srgbClr val="FB8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2C4CDB82-1B66-1749-93C1-8956138AF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11190" y="1681513"/>
            <a:ext cx="144618" cy="153125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75E70F-C3C1-CE4D-AD2F-ECC2D97FF08F}"/>
              </a:ext>
            </a:extLst>
          </p:cNvPr>
          <p:cNvCxnSpPr>
            <a:cxnSpLocks/>
          </p:cNvCxnSpPr>
          <p:nvPr/>
        </p:nvCxnSpPr>
        <p:spPr>
          <a:xfrm flipV="1">
            <a:off x="3231564" y="2722069"/>
            <a:ext cx="2372951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Graphic 76">
            <a:extLst>
              <a:ext uri="{FF2B5EF4-FFF2-40B4-BE49-F238E27FC236}">
                <a16:creationId xmlns:a16="http://schemas.microsoft.com/office/drawing/2014/main" id="{1533A3A2-8271-CC49-AA4B-26389CD51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763328">
            <a:off x="3953886" y="2091464"/>
            <a:ext cx="220116" cy="122855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296B39DB-ACB2-884D-9C91-4B48E8DA65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39794" y="3161307"/>
            <a:ext cx="100266" cy="93999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B6D7A90-C636-094E-B907-1EC7C98CF6B8}"/>
              </a:ext>
            </a:extLst>
          </p:cNvPr>
          <p:cNvCxnSpPr>
            <a:cxnSpLocks/>
            <a:stCxn id="62" idx="4"/>
          </p:cNvCxnSpPr>
          <p:nvPr/>
        </p:nvCxnSpPr>
        <p:spPr>
          <a:xfrm>
            <a:off x="5253174" y="1792797"/>
            <a:ext cx="153949" cy="968059"/>
          </a:xfrm>
          <a:prstGeom prst="line">
            <a:avLst/>
          </a:prstGeom>
          <a:ln>
            <a:solidFill>
              <a:srgbClr val="FB8B25">
                <a:alpha val="78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CF24B9D-1831-AE4E-921B-106886710A96}"/>
              </a:ext>
            </a:extLst>
          </p:cNvPr>
          <p:cNvCxnSpPr>
            <a:cxnSpLocks/>
          </p:cNvCxnSpPr>
          <p:nvPr/>
        </p:nvCxnSpPr>
        <p:spPr>
          <a:xfrm flipV="1">
            <a:off x="3236495" y="2751314"/>
            <a:ext cx="2180728" cy="388929"/>
          </a:xfrm>
          <a:prstGeom prst="line">
            <a:avLst/>
          </a:prstGeom>
          <a:ln w="22225">
            <a:solidFill>
              <a:srgbClr val="FB8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>
            <a:extLst>
              <a:ext uri="{FF2B5EF4-FFF2-40B4-BE49-F238E27FC236}">
                <a16:creationId xmlns:a16="http://schemas.microsoft.com/office/drawing/2014/main" id="{66D348F7-3E58-B740-92B8-A4E341A533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422845">
            <a:off x="4683151" y="2862624"/>
            <a:ext cx="139327" cy="14566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818EFEE1-6AA7-AA46-BFBC-704D3D43BB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628904">
            <a:off x="4301883" y="2178833"/>
            <a:ext cx="224907" cy="117139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9CC3824-E2C4-E242-A3EE-4ABF98F91F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952904">
            <a:off x="3417484" y="2887945"/>
            <a:ext cx="518563" cy="135533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2739F7C1-EDA4-7B40-8DE3-D55583CEF7F2}"/>
              </a:ext>
            </a:extLst>
          </p:cNvPr>
          <p:cNvSpPr/>
          <p:nvPr/>
        </p:nvSpPr>
        <p:spPr>
          <a:xfrm rot="21306989">
            <a:off x="3317746" y="3001156"/>
            <a:ext cx="140916" cy="281406"/>
          </a:xfrm>
          <a:prstGeom prst="arc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5A3E83DF-6EA0-564C-A20E-25A769D0D5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0967757">
            <a:off x="5601658" y="2641816"/>
            <a:ext cx="139077" cy="117681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6A50E5F-DBA8-DC4F-BAC3-74972543F259}"/>
              </a:ext>
            </a:extLst>
          </p:cNvPr>
          <p:cNvCxnSpPr>
            <a:cxnSpLocks/>
          </p:cNvCxnSpPr>
          <p:nvPr/>
        </p:nvCxnSpPr>
        <p:spPr>
          <a:xfrm flipV="1">
            <a:off x="4842633" y="2751314"/>
            <a:ext cx="574590" cy="3889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14">
            <a:extLst>
              <a:ext uri="{FF2B5EF4-FFF2-40B4-BE49-F238E27FC236}">
                <a16:creationId xmlns:a16="http://schemas.microsoft.com/office/drawing/2014/main" id="{42F9BF04-B27C-B84D-B90B-D773EFBF41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20751898">
            <a:off x="3952045" y="2696503"/>
            <a:ext cx="549487" cy="134568"/>
          </a:xfrm>
          <a:prstGeom prst="rect">
            <a:avLst/>
          </a:prstGeom>
        </p:spPr>
      </p:pic>
      <p:sp>
        <p:nvSpPr>
          <p:cNvPr id="116" name="Arc 115">
            <a:extLst>
              <a:ext uri="{FF2B5EF4-FFF2-40B4-BE49-F238E27FC236}">
                <a16:creationId xmlns:a16="http://schemas.microsoft.com/office/drawing/2014/main" id="{C16B1742-2D72-0B43-9CF4-2D3615BC2C90}"/>
              </a:ext>
            </a:extLst>
          </p:cNvPr>
          <p:cNvSpPr/>
          <p:nvPr/>
        </p:nvSpPr>
        <p:spPr>
          <a:xfrm rot="21306989">
            <a:off x="3821287" y="2728826"/>
            <a:ext cx="140916" cy="281406"/>
          </a:xfrm>
          <a:prstGeom prst="arc">
            <a:avLst>
              <a:gd name="adj1" fmla="val 16200000"/>
              <a:gd name="adj2" fmla="val 4775198"/>
            </a:avLst>
          </a:prstGeom>
          <a:ln>
            <a:solidFill>
              <a:srgbClr val="FD8C2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935B084-5C11-E049-A436-A5E02B8D38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36530" y="2914188"/>
            <a:ext cx="188373" cy="2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0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5746617D-C0B2-E740-856D-DFD8050E5081}"/>
              </a:ext>
            </a:extLst>
          </p:cNvPr>
          <p:cNvCxnSpPr/>
          <p:nvPr/>
        </p:nvCxnSpPr>
        <p:spPr>
          <a:xfrm>
            <a:off x="2438400" y="3657600"/>
            <a:ext cx="1918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958FA8D-D700-234D-A728-13235D630891}"/>
              </a:ext>
            </a:extLst>
          </p:cNvPr>
          <p:cNvCxnSpPr>
            <a:cxnSpLocks/>
          </p:cNvCxnSpPr>
          <p:nvPr/>
        </p:nvCxnSpPr>
        <p:spPr>
          <a:xfrm flipV="1">
            <a:off x="2438400" y="2183296"/>
            <a:ext cx="1179444" cy="1474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A7DB5EC3-6EA0-E348-9EF2-58339322ACA4}"/>
              </a:ext>
            </a:extLst>
          </p:cNvPr>
          <p:cNvSpPr/>
          <p:nvPr/>
        </p:nvSpPr>
        <p:spPr>
          <a:xfrm>
            <a:off x="3028122" y="2480807"/>
            <a:ext cx="64008" cy="640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641EC8B2-2452-9F46-BF08-271D271BC9E1}"/>
              </a:ext>
            </a:extLst>
          </p:cNvPr>
          <p:cNvSpPr/>
          <p:nvPr/>
        </p:nvSpPr>
        <p:spPr>
          <a:xfrm>
            <a:off x="2962524" y="2690357"/>
            <a:ext cx="64008" cy="640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11137DB8-3BE8-2D4B-B9A9-636D8D67E9ED}"/>
              </a:ext>
            </a:extLst>
          </p:cNvPr>
          <p:cNvSpPr/>
          <p:nvPr/>
        </p:nvSpPr>
        <p:spPr>
          <a:xfrm>
            <a:off x="3277263" y="2457947"/>
            <a:ext cx="64008" cy="640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849E5C63-1278-3044-91D4-316D701EB3A4}"/>
              </a:ext>
            </a:extLst>
          </p:cNvPr>
          <p:cNvSpPr/>
          <p:nvPr/>
        </p:nvSpPr>
        <p:spPr>
          <a:xfrm>
            <a:off x="3450257" y="2824436"/>
            <a:ext cx="64008" cy="640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F357B72E-897A-5345-9DCA-37C12C55DA34}"/>
              </a:ext>
            </a:extLst>
          </p:cNvPr>
          <p:cNvSpPr/>
          <p:nvPr/>
        </p:nvSpPr>
        <p:spPr>
          <a:xfrm>
            <a:off x="3955244" y="3262441"/>
            <a:ext cx="64008" cy="6400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F5D12E30-4D9E-484A-9AFA-E1FBAD84E872}"/>
              </a:ext>
            </a:extLst>
          </p:cNvPr>
          <p:cNvSpPr/>
          <p:nvPr/>
        </p:nvSpPr>
        <p:spPr>
          <a:xfrm>
            <a:off x="3166521" y="2988723"/>
            <a:ext cx="64008" cy="640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65888FF5-DF58-7B45-8EEA-0A0B2B6FE382}"/>
              </a:ext>
            </a:extLst>
          </p:cNvPr>
          <p:cNvSpPr/>
          <p:nvPr/>
        </p:nvSpPr>
        <p:spPr>
          <a:xfrm>
            <a:off x="3585840" y="3396013"/>
            <a:ext cx="64008" cy="6400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38656A0-F667-CC4E-B1DB-0F0D97D1A347}"/>
              </a:ext>
            </a:extLst>
          </p:cNvPr>
          <p:cNvSpPr/>
          <p:nvPr/>
        </p:nvSpPr>
        <p:spPr>
          <a:xfrm>
            <a:off x="3826393" y="3125290"/>
            <a:ext cx="64008" cy="6400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12AF8FEC-7652-704F-B85D-313E6537E941}"/>
              </a:ext>
            </a:extLst>
          </p:cNvPr>
          <p:cNvSpPr/>
          <p:nvPr/>
        </p:nvSpPr>
        <p:spPr>
          <a:xfrm>
            <a:off x="4135159" y="3823176"/>
            <a:ext cx="64008" cy="6400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7B8827D1-4ECC-EF44-B70B-BE9706FFF81A}"/>
              </a:ext>
            </a:extLst>
          </p:cNvPr>
          <p:cNvSpPr/>
          <p:nvPr/>
        </p:nvSpPr>
        <p:spPr>
          <a:xfrm>
            <a:off x="3673475" y="3759168"/>
            <a:ext cx="64008" cy="6400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525FCD-A784-4640-BD09-12D38DE68691}"/>
              </a:ext>
            </a:extLst>
          </p:cNvPr>
          <p:cNvSpPr/>
          <p:nvPr/>
        </p:nvSpPr>
        <p:spPr>
          <a:xfrm>
            <a:off x="2815027" y="3428017"/>
            <a:ext cx="64008" cy="6400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923EFACA-C6F6-8348-BD8D-58C0010DDB9A}"/>
              </a:ext>
            </a:extLst>
          </p:cNvPr>
          <p:cNvSpPr/>
          <p:nvPr/>
        </p:nvSpPr>
        <p:spPr>
          <a:xfrm>
            <a:off x="2987513" y="3524029"/>
            <a:ext cx="64008" cy="6400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7B6A9FB9-F215-AD44-A171-9E6F1A1A2037}"/>
              </a:ext>
            </a:extLst>
          </p:cNvPr>
          <p:cNvSpPr/>
          <p:nvPr/>
        </p:nvSpPr>
        <p:spPr>
          <a:xfrm>
            <a:off x="2815027" y="3241018"/>
            <a:ext cx="64008" cy="6400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6C6325F-0928-1940-8039-4F02D5C31704}"/>
              </a:ext>
            </a:extLst>
          </p:cNvPr>
          <p:cNvCxnSpPr>
            <a:cxnSpLocks/>
          </p:cNvCxnSpPr>
          <p:nvPr/>
        </p:nvCxnSpPr>
        <p:spPr>
          <a:xfrm flipV="1">
            <a:off x="2438400" y="2919940"/>
            <a:ext cx="1633766" cy="737660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41D18132-B6D8-2045-A013-B93D9D8F9777}"/>
              </a:ext>
            </a:extLst>
          </p:cNvPr>
          <p:cNvSpPr txBox="1"/>
          <p:nvPr/>
        </p:nvSpPr>
        <p:spPr>
          <a:xfrm>
            <a:off x="3547413" y="194784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A8389C7-4569-514B-8749-D630AB827F4A}"/>
              </a:ext>
            </a:extLst>
          </p:cNvPr>
          <p:cNvSpPr txBox="1"/>
          <p:nvPr/>
        </p:nvSpPr>
        <p:spPr>
          <a:xfrm>
            <a:off x="4230132" y="33713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D995E4-BBA4-E242-B9E9-C28D88F0F5F5}"/>
              </a:ext>
            </a:extLst>
          </p:cNvPr>
          <p:cNvSpPr txBox="1"/>
          <p:nvPr/>
        </p:nvSpPr>
        <p:spPr>
          <a:xfrm>
            <a:off x="3834771" y="256205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2012ED2-99AA-2A43-81A7-D11BECACE6BB}"/>
              </a:ext>
            </a:extLst>
          </p:cNvPr>
          <p:cNvCxnSpPr/>
          <p:nvPr/>
        </p:nvCxnSpPr>
        <p:spPr>
          <a:xfrm>
            <a:off x="4939493" y="3657600"/>
            <a:ext cx="191825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203F094F-30B8-C647-BD61-BBD0CD3798CD}"/>
              </a:ext>
            </a:extLst>
          </p:cNvPr>
          <p:cNvCxnSpPr>
            <a:cxnSpLocks/>
          </p:cNvCxnSpPr>
          <p:nvPr/>
        </p:nvCxnSpPr>
        <p:spPr>
          <a:xfrm flipV="1">
            <a:off x="4939493" y="2242244"/>
            <a:ext cx="553086" cy="14153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A11D23A5-E653-6A49-B55B-6DBCA31BFCF9}"/>
              </a:ext>
            </a:extLst>
          </p:cNvPr>
          <p:cNvSpPr/>
          <p:nvPr/>
        </p:nvSpPr>
        <p:spPr>
          <a:xfrm>
            <a:off x="5184032" y="2178235"/>
            <a:ext cx="64008" cy="640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306CB2A5-4442-9B4D-BF2C-C53ABEB7F2A7}"/>
              </a:ext>
            </a:extLst>
          </p:cNvPr>
          <p:cNvSpPr/>
          <p:nvPr/>
        </p:nvSpPr>
        <p:spPr>
          <a:xfrm>
            <a:off x="5304545" y="2426235"/>
            <a:ext cx="64008" cy="640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A00794D9-A3FC-5742-A218-C547C2D0DEE2}"/>
              </a:ext>
            </a:extLst>
          </p:cNvPr>
          <p:cNvSpPr/>
          <p:nvPr/>
        </p:nvSpPr>
        <p:spPr>
          <a:xfrm>
            <a:off x="5486558" y="2685003"/>
            <a:ext cx="64008" cy="640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E06BF43F-AEDC-6A40-9D03-5BF1FC9D64C0}"/>
              </a:ext>
            </a:extLst>
          </p:cNvPr>
          <p:cNvSpPr/>
          <p:nvPr/>
        </p:nvSpPr>
        <p:spPr>
          <a:xfrm>
            <a:off x="5785567" y="2466853"/>
            <a:ext cx="64008" cy="640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BD32CF9E-AE43-F447-BC60-BFE89A99FD19}"/>
              </a:ext>
            </a:extLst>
          </p:cNvPr>
          <p:cNvSpPr/>
          <p:nvPr/>
        </p:nvSpPr>
        <p:spPr>
          <a:xfrm>
            <a:off x="6456337" y="3262441"/>
            <a:ext cx="64008" cy="6400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3DD8F662-8524-FC4D-996E-2D0A0C5F14C0}"/>
              </a:ext>
            </a:extLst>
          </p:cNvPr>
          <p:cNvSpPr/>
          <p:nvPr/>
        </p:nvSpPr>
        <p:spPr>
          <a:xfrm>
            <a:off x="5785567" y="2673977"/>
            <a:ext cx="64008" cy="64008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0562DAD2-0844-2B4E-BFB1-A1432A3957C8}"/>
              </a:ext>
            </a:extLst>
          </p:cNvPr>
          <p:cNvSpPr/>
          <p:nvPr/>
        </p:nvSpPr>
        <p:spPr>
          <a:xfrm>
            <a:off x="6086933" y="3396013"/>
            <a:ext cx="64008" cy="6400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D7D7AA75-402B-214C-A7F9-E5F199C24D2D}"/>
              </a:ext>
            </a:extLst>
          </p:cNvPr>
          <p:cNvSpPr/>
          <p:nvPr/>
        </p:nvSpPr>
        <p:spPr>
          <a:xfrm>
            <a:off x="6459670" y="3510494"/>
            <a:ext cx="64008" cy="6400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8BA7A28E-CC38-0445-A7CC-4B97EFD0C0FF}"/>
              </a:ext>
            </a:extLst>
          </p:cNvPr>
          <p:cNvSpPr/>
          <p:nvPr/>
        </p:nvSpPr>
        <p:spPr>
          <a:xfrm>
            <a:off x="6636252" y="3823176"/>
            <a:ext cx="64008" cy="6400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Oval 65">
            <a:extLst>
              <a:ext uri="{FF2B5EF4-FFF2-40B4-BE49-F238E27FC236}">
                <a16:creationId xmlns:a16="http://schemas.microsoft.com/office/drawing/2014/main" id="{17DEB9C8-1D16-CE4B-BB86-A68696B2099A}"/>
              </a:ext>
            </a:extLst>
          </p:cNvPr>
          <p:cNvSpPr/>
          <p:nvPr/>
        </p:nvSpPr>
        <p:spPr>
          <a:xfrm>
            <a:off x="6174568" y="3759168"/>
            <a:ext cx="64008" cy="64008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FD8BFDA-1515-784E-BB2E-F75511DE28BB}"/>
              </a:ext>
            </a:extLst>
          </p:cNvPr>
          <p:cNvSpPr/>
          <p:nvPr/>
        </p:nvSpPr>
        <p:spPr>
          <a:xfrm>
            <a:off x="5316120" y="3428017"/>
            <a:ext cx="64008" cy="6400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EDA4A338-8783-5940-8911-CD961C8B3FBD}"/>
              </a:ext>
            </a:extLst>
          </p:cNvPr>
          <p:cNvSpPr/>
          <p:nvPr/>
        </p:nvSpPr>
        <p:spPr>
          <a:xfrm>
            <a:off x="5488606" y="3524029"/>
            <a:ext cx="64008" cy="6400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03E5B5F5-9CF4-F94E-AAE2-732F7DF6287E}"/>
              </a:ext>
            </a:extLst>
          </p:cNvPr>
          <p:cNvSpPr/>
          <p:nvPr/>
        </p:nvSpPr>
        <p:spPr>
          <a:xfrm>
            <a:off x="5316120" y="3241018"/>
            <a:ext cx="64008" cy="64008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F0AED45D-7BF7-FD4B-85DC-8BCA355FE693}"/>
              </a:ext>
            </a:extLst>
          </p:cNvPr>
          <p:cNvSpPr txBox="1"/>
          <p:nvPr/>
        </p:nvSpPr>
        <p:spPr>
          <a:xfrm>
            <a:off x="5323744" y="194676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9204487-5CDA-2544-980A-02EBEFE9B9AD}"/>
              </a:ext>
            </a:extLst>
          </p:cNvPr>
          <p:cNvSpPr txBox="1"/>
          <p:nvPr/>
        </p:nvSpPr>
        <p:spPr>
          <a:xfrm>
            <a:off x="6731225" y="33713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</a:t>
            </a:r>
            <a:r>
              <a:rPr lang="en-US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E18D4DC-661A-0F49-9BB9-744F92DE290A}"/>
              </a:ext>
            </a:extLst>
          </p:cNvPr>
          <p:cNvCxnSpPr>
            <a:cxnSpLocks/>
            <a:stCxn id="67" idx="4"/>
          </p:cNvCxnSpPr>
          <p:nvPr/>
        </p:nvCxnSpPr>
        <p:spPr>
          <a:xfrm>
            <a:off x="5348124" y="3492025"/>
            <a:ext cx="0" cy="165574"/>
          </a:xfrm>
          <a:prstGeom prst="line">
            <a:avLst/>
          </a:prstGeom>
          <a:ln>
            <a:solidFill>
              <a:schemeClr val="accent2"/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D0A316F7-A8A8-F84B-ADAE-FEFBDA49D9FA}"/>
              </a:ext>
            </a:extLst>
          </p:cNvPr>
          <p:cNvSpPr/>
          <p:nvPr/>
        </p:nvSpPr>
        <p:spPr>
          <a:xfrm rot="5400000">
            <a:off x="5264091" y="3342796"/>
            <a:ext cx="86338" cy="733836"/>
          </a:xfrm>
          <a:prstGeom prst="rightBrac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21515364-412C-1846-891B-6E6F0929CA16}"/>
              </a:ext>
            </a:extLst>
          </p:cNvPr>
          <p:cNvSpPr txBox="1"/>
          <p:nvPr/>
        </p:nvSpPr>
        <p:spPr>
          <a:xfrm>
            <a:off x="4667079" y="3683521"/>
            <a:ext cx="14029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threshold</a:t>
            </a: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5AB2C723-CB1F-EC4D-B6C2-89921B794508}"/>
              </a:ext>
            </a:extLst>
          </p:cNvPr>
          <p:cNvSpPr/>
          <p:nvPr/>
        </p:nvSpPr>
        <p:spPr>
          <a:xfrm>
            <a:off x="3036889" y="1821759"/>
            <a:ext cx="91440" cy="9144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880221F-F240-7C42-B232-85D121AB34AF}"/>
              </a:ext>
            </a:extLst>
          </p:cNvPr>
          <p:cNvSpPr txBox="1"/>
          <p:nvPr/>
        </p:nvSpPr>
        <p:spPr>
          <a:xfrm>
            <a:off x="3065906" y="1712985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1 data</a:t>
            </a: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19D5920B-B6B2-C845-AE42-13EEFA8A2A6D}"/>
              </a:ext>
            </a:extLst>
          </p:cNvPr>
          <p:cNvSpPr/>
          <p:nvPr/>
        </p:nvSpPr>
        <p:spPr>
          <a:xfrm>
            <a:off x="4272831" y="1815458"/>
            <a:ext cx="91440" cy="91440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6ED95C3A-EEE4-5240-8B2C-865736DEBE2C}"/>
              </a:ext>
            </a:extLst>
          </p:cNvPr>
          <p:cNvSpPr txBox="1"/>
          <p:nvPr/>
        </p:nvSpPr>
        <p:spPr>
          <a:xfrm>
            <a:off x="4293459" y="1706684"/>
            <a:ext cx="105509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Class 2 data</a:t>
            </a:r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A535AE0B-489A-1648-B017-67420473266C}"/>
              </a:ext>
            </a:extLst>
          </p:cNvPr>
          <p:cNvSpPr/>
          <p:nvPr/>
        </p:nvSpPr>
        <p:spPr>
          <a:xfrm>
            <a:off x="5573025" y="1822903"/>
            <a:ext cx="91440" cy="91440"/>
          </a:xfrm>
          <a:prstGeom prst="ellips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9F6267C0-E821-E340-B31B-6A2CA69D3910}"/>
              </a:ext>
            </a:extLst>
          </p:cNvPr>
          <p:cNvSpPr txBox="1"/>
          <p:nvPr/>
        </p:nvSpPr>
        <p:spPr>
          <a:xfrm>
            <a:off x="5589117" y="1712201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data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02EBA2A-6887-6740-B1C6-42EEEC7BEA2E}"/>
              </a:ext>
            </a:extLst>
          </p:cNvPr>
          <p:cNvSpPr/>
          <p:nvPr/>
        </p:nvSpPr>
        <p:spPr>
          <a:xfrm>
            <a:off x="2607593" y="1639065"/>
            <a:ext cx="4362960" cy="400401"/>
          </a:xfrm>
          <a:prstGeom prst="rect">
            <a:avLst/>
          </a:prstGeom>
          <a:noFill/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CC79EA-1813-5C49-B623-84D042CE685F}"/>
              </a:ext>
            </a:extLst>
          </p:cNvPr>
          <p:cNvSpPr txBox="1"/>
          <p:nvPr/>
        </p:nvSpPr>
        <p:spPr>
          <a:xfrm>
            <a:off x="2694449" y="3931920"/>
            <a:ext cx="14061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11A3638E-159C-D14A-8493-D796BEA236E6}"/>
              </a:ext>
            </a:extLst>
          </p:cNvPr>
          <p:cNvSpPr txBox="1"/>
          <p:nvPr/>
        </p:nvSpPr>
        <p:spPr>
          <a:xfrm>
            <a:off x="5168437" y="3931920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Projection-</a:t>
            </a:r>
            <a:r>
              <a:rPr lang="en-US" sz="1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57CE3728-9386-0847-8FF1-2A4D3A0EA108}"/>
              </a:ext>
            </a:extLst>
          </p:cNvPr>
          <p:cNvCxnSpPr>
            <a:cxnSpLocks/>
            <a:stCxn id="60" idx="4"/>
          </p:cNvCxnSpPr>
          <p:nvPr/>
        </p:nvCxnSpPr>
        <p:spPr>
          <a:xfrm>
            <a:off x="6118937" y="3460021"/>
            <a:ext cx="0" cy="206524"/>
          </a:xfrm>
          <a:prstGeom prst="line">
            <a:avLst/>
          </a:prstGeom>
          <a:ln>
            <a:prstDash val="dash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E0929664-6CEB-0F41-8AE8-29C3B3442CBD}"/>
              </a:ext>
            </a:extLst>
          </p:cNvPr>
          <p:cNvCxnSpPr>
            <a:cxnSpLocks/>
            <a:stCxn id="59" idx="1"/>
          </p:cNvCxnSpPr>
          <p:nvPr/>
        </p:nvCxnSpPr>
        <p:spPr>
          <a:xfrm flipH="1" flipV="1">
            <a:off x="5380128" y="2505400"/>
            <a:ext cx="414813" cy="1779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17AB47EC-BD34-CF4E-A72A-2CE1BEBF0B86}"/>
              </a:ext>
            </a:extLst>
          </p:cNvPr>
          <p:cNvCxnSpPr>
            <a:cxnSpLocks/>
          </p:cNvCxnSpPr>
          <p:nvPr/>
        </p:nvCxnSpPr>
        <p:spPr>
          <a:xfrm flipV="1">
            <a:off x="4943078" y="2787442"/>
            <a:ext cx="1516592" cy="869835"/>
          </a:xfrm>
          <a:prstGeom prst="line">
            <a:avLst/>
          </a:prstGeom>
          <a:ln>
            <a:solidFill>
              <a:schemeClr val="bg2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74676297-E4C1-0A4F-84F9-6A87E4B12B93}"/>
              </a:ext>
            </a:extLst>
          </p:cNvPr>
          <p:cNvSpPr txBox="1"/>
          <p:nvPr/>
        </p:nvSpPr>
        <p:spPr>
          <a:xfrm>
            <a:off x="6339449" y="2566548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Decision</a:t>
            </a:r>
          </a:p>
          <a:p>
            <a:pPr algn="ctr"/>
            <a:r>
              <a:rPr 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Boundary</a:t>
            </a:r>
          </a:p>
        </p:txBody>
      </p:sp>
    </p:spTree>
    <p:extLst>
      <p:ext uri="{BB962C8B-B14F-4D97-AF65-F5344CB8AC3E}">
        <p14:creationId xmlns:p14="http://schemas.microsoft.com/office/powerpoint/2010/main" val="42663903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6D292-17BD-5B42-B089-C0A5CCE4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54" y="467894"/>
            <a:ext cx="6661225" cy="578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891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>
            <a:extLst>
              <a:ext uri="{FF2B5EF4-FFF2-40B4-BE49-F238E27FC236}">
                <a16:creationId xmlns:a16="http://schemas.microsoft.com/office/drawing/2014/main" id="{948BEADD-4E05-0C4B-8674-1B8DF3E8E876}"/>
              </a:ext>
            </a:extLst>
          </p:cNvPr>
          <p:cNvSpPr/>
          <p:nvPr/>
        </p:nvSpPr>
        <p:spPr>
          <a:xfrm>
            <a:off x="2378072" y="1271756"/>
            <a:ext cx="832263" cy="2391753"/>
          </a:xfrm>
          <a:prstGeom prst="cube">
            <a:avLst>
              <a:gd name="adj" fmla="val 9068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2591D34-AD9D-2A4B-A541-702DAF88512E}"/>
              </a:ext>
            </a:extLst>
          </p:cNvPr>
          <p:cNvSpPr/>
          <p:nvPr/>
        </p:nvSpPr>
        <p:spPr>
          <a:xfrm>
            <a:off x="2640963" y="1556385"/>
            <a:ext cx="791124" cy="1848196"/>
          </a:xfrm>
          <a:prstGeom prst="cube">
            <a:avLst>
              <a:gd name="adj" fmla="val 8746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06967182-0BEC-D24A-B4E8-32AA5C1DCACD}"/>
              </a:ext>
            </a:extLst>
          </p:cNvPr>
          <p:cNvSpPr/>
          <p:nvPr/>
        </p:nvSpPr>
        <p:spPr>
          <a:xfrm>
            <a:off x="2946447" y="1840449"/>
            <a:ext cx="596227" cy="1301683"/>
          </a:xfrm>
          <a:prstGeom prst="cube">
            <a:avLst>
              <a:gd name="adj" fmla="val 880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AE3582A-26F6-5144-AB38-C1995410DB24}"/>
              </a:ext>
            </a:extLst>
          </p:cNvPr>
          <p:cNvSpPr/>
          <p:nvPr/>
        </p:nvSpPr>
        <p:spPr>
          <a:xfrm>
            <a:off x="3256911" y="1953223"/>
            <a:ext cx="404419" cy="951653"/>
          </a:xfrm>
          <a:prstGeom prst="cube">
            <a:avLst>
              <a:gd name="adj" fmla="val 8439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060905-41C7-CD4B-A68F-23248E48B4A8}"/>
              </a:ext>
            </a:extLst>
          </p:cNvPr>
          <p:cNvSpPr/>
          <p:nvPr/>
        </p:nvSpPr>
        <p:spPr>
          <a:xfrm>
            <a:off x="4437077" y="1778248"/>
            <a:ext cx="172446" cy="14509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7AB4D8-F7A4-E94B-A417-C473FF99A1BE}"/>
              </a:ext>
            </a:extLst>
          </p:cNvPr>
          <p:cNvGrpSpPr/>
          <p:nvPr/>
        </p:nvGrpSpPr>
        <p:grpSpPr>
          <a:xfrm>
            <a:off x="5185589" y="1649751"/>
            <a:ext cx="1505873" cy="1384894"/>
            <a:chOff x="4357646" y="1658098"/>
            <a:chExt cx="2080835" cy="1862325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E7FE132-CAAC-714B-82E7-A36B1680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83805" y="1658098"/>
              <a:ext cx="106171" cy="88476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E66EED4-3601-1F4D-968E-9C038D073FDB}"/>
                </a:ext>
              </a:extLst>
            </p:cNvPr>
            <p:cNvSpPr/>
            <p:nvPr/>
          </p:nvSpPr>
          <p:spPr>
            <a:xfrm>
              <a:off x="5967772" y="1668338"/>
              <a:ext cx="116033" cy="1108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1EC4123-9220-1A44-9F5D-806B0073B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7646" y="3352011"/>
              <a:ext cx="19972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421471C-095E-CB40-AD5C-4DB70E69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71334" y="3171138"/>
              <a:ext cx="167147" cy="111431"/>
            </a:xfrm>
            <a:prstGeom prst="rect">
              <a:avLst/>
            </a:prstGeom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781F9CA-38AE-7C48-8FD4-458F7AFFCAFC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 flipV="1">
              <a:off x="4364747" y="1762942"/>
              <a:ext cx="1620018" cy="1589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AFB999-94E1-8144-8105-A8A3B857823D}"/>
                </a:ext>
              </a:extLst>
            </p:cNvPr>
            <p:cNvCxnSpPr>
              <a:cxnSpLocks/>
            </p:cNvCxnSpPr>
            <p:nvPr/>
          </p:nvCxnSpPr>
          <p:spPr>
            <a:xfrm>
              <a:off x="4369678" y="3352012"/>
              <a:ext cx="16511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AE0A02-2BDD-8F42-A948-4EE73B7B77A3}"/>
                </a:ext>
              </a:extLst>
            </p:cNvPr>
            <p:cNvCxnSpPr>
              <a:cxnSpLocks/>
              <a:stCxn id="64" idx="4"/>
            </p:cNvCxnSpPr>
            <p:nvPr/>
          </p:nvCxnSpPr>
          <p:spPr>
            <a:xfrm flipH="1">
              <a:off x="6020858" y="1779174"/>
              <a:ext cx="4931" cy="1572837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D7F59259-76B8-224F-94E6-65E04641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35696" y="2454969"/>
              <a:ext cx="220116" cy="122855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144F47A6-63C9-AF43-94F3-BE6AB7F6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71429" y="3390326"/>
              <a:ext cx="138770" cy="130097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7AAF5A4-8CF1-2E42-BCE7-1BE9BCDE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0952904">
              <a:off x="4550667" y="3099715"/>
              <a:ext cx="518563" cy="135533"/>
            </a:xfrm>
            <a:prstGeom prst="rect">
              <a:avLst/>
            </a:prstGeom>
          </p:spPr>
        </p:pic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05719744-4EEA-6144-A037-788706B3CA91}"/>
                </a:ext>
              </a:extLst>
            </p:cNvPr>
            <p:cNvSpPr/>
            <p:nvPr/>
          </p:nvSpPr>
          <p:spPr>
            <a:xfrm rot="21306989">
              <a:off x="4450929" y="3212926"/>
              <a:ext cx="140916" cy="281406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0E0E830-79F4-3749-A245-C125A3F271DE}"/>
              </a:ext>
            </a:extLst>
          </p:cNvPr>
          <p:cNvCxnSpPr>
            <a:cxnSpLocks/>
          </p:cNvCxnSpPr>
          <p:nvPr/>
        </p:nvCxnSpPr>
        <p:spPr>
          <a:xfrm flipV="1">
            <a:off x="4740537" y="2455470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C751ED-0DA0-934A-AE1D-6CBB0BB532C7}"/>
              </a:ext>
            </a:extLst>
          </p:cNvPr>
          <p:cNvCxnSpPr>
            <a:cxnSpLocks/>
          </p:cNvCxnSpPr>
          <p:nvPr/>
        </p:nvCxnSpPr>
        <p:spPr>
          <a:xfrm>
            <a:off x="7560666" y="2720364"/>
            <a:ext cx="0" cy="957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0618FF8-3534-3A4C-8131-81EF5EDA69A4}"/>
              </a:ext>
            </a:extLst>
          </p:cNvPr>
          <p:cNvSpPr/>
          <p:nvPr/>
        </p:nvSpPr>
        <p:spPr>
          <a:xfrm>
            <a:off x="7562776" y="2777010"/>
            <a:ext cx="742164" cy="100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AC74666-DD4A-294E-9745-0E312B9BB534}"/>
              </a:ext>
            </a:extLst>
          </p:cNvPr>
          <p:cNvSpPr/>
          <p:nvPr/>
        </p:nvSpPr>
        <p:spPr>
          <a:xfrm>
            <a:off x="7564954" y="2924512"/>
            <a:ext cx="1236940" cy="100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2B5BDE3-7130-4747-9232-FB5FD703817B}"/>
              </a:ext>
            </a:extLst>
          </p:cNvPr>
          <p:cNvSpPr/>
          <p:nvPr/>
        </p:nvSpPr>
        <p:spPr>
          <a:xfrm>
            <a:off x="7562716" y="3073257"/>
            <a:ext cx="494776" cy="1005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04E5B01-510D-6643-B7A5-34AAFF4D1B48}"/>
              </a:ext>
            </a:extLst>
          </p:cNvPr>
          <p:cNvSpPr/>
          <p:nvPr/>
        </p:nvSpPr>
        <p:spPr>
          <a:xfrm>
            <a:off x="7562716" y="3564672"/>
            <a:ext cx="247388" cy="100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F9CE46-54B8-D648-A1C5-4E84B01751EB}"/>
              </a:ext>
            </a:extLst>
          </p:cNvPr>
          <p:cNvSpPr/>
          <p:nvPr/>
        </p:nvSpPr>
        <p:spPr>
          <a:xfrm>
            <a:off x="7565014" y="3233095"/>
            <a:ext cx="618470" cy="1005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696A34-B140-554C-A4C7-E8881AB427D6}"/>
              </a:ext>
            </a:extLst>
          </p:cNvPr>
          <p:cNvGrpSpPr/>
          <p:nvPr/>
        </p:nvGrpSpPr>
        <p:grpSpPr>
          <a:xfrm>
            <a:off x="7514973" y="1016574"/>
            <a:ext cx="1409944" cy="1124037"/>
            <a:chOff x="7850318" y="960441"/>
            <a:chExt cx="1409944" cy="112403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4C374DE-3770-C643-B9EA-A2BCD138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0318" y="960441"/>
              <a:ext cx="1409944" cy="1046883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9ABF5C-EBBA-584B-B272-C1DA3BDCC0FF}"/>
                </a:ext>
              </a:extLst>
            </p:cNvPr>
            <p:cNvCxnSpPr>
              <a:cxnSpLocks/>
            </p:cNvCxnSpPr>
            <p:nvPr/>
          </p:nvCxnSpPr>
          <p:spPr>
            <a:xfrm>
              <a:off x="8610947" y="1097606"/>
              <a:ext cx="0" cy="85406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D33FEA2-DEBD-FB43-B9FD-C7793847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38935" y="1961029"/>
              <a:ext cx="144024" cy="123449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DA69A0-505D-C140-9477-111EA31835EE}"/>
              </a:ext>
            </a:extLst>
          </p:cNvPr>
          <p:cNvCxnSpPr>
            <a:cxnSpLocks/>
          </p:cNvCxnSpPr>
          <p:nvPr/>
        </p:nvCxnSpPr>
        <p:spPr>
          <a:xfrm flipV="1">
            <a:off x="6511623" y="1484771"/>
            <a:ext cx="930132" cy="87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6504510-F280-344B-A435-3282E5E34D23}"/>
              </a:ext>
            </a:extLst>
          </p:cNvPr>
          <p:cNvCxnSpPr>
            <a:cxnSpLocks/>
          </p:cNvCxnSpPr>
          <p:nvPr/>
        </p:nvCxnSpPr>
        <p:spPr>
          <a:xfrm>
            <a:off x="6519541" y="2361624"/>
            <a:ext cx="1010812" cy="9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1D55C03-5F6F-764D-83DC-79925A1288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908427">
            <a:off x="6444033" y="1691515"/>
            <a:ext cx="1055942" cy="15751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0F17E258-11FE-5848-9679-51335D8CE3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506416">
            <a:off x="6576068" y="2583481"/>
            <a:ext cx="858167" cy="175535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AF5043A-95A5-DF42-9AF3-A66443E77B67}"/>
              </a:ext>
            </a:extLst>
          </p:cNvPr>
          <p:cNvCxnSpPr>
            <a:cxnSpLocks/>
          </p:cNvCxnSpPr>
          <p:nvPr/>
        </p:nvCxnSpPr>
        <p:spPr>
          <a:xfrm flipV="1">
            <a:off x="3763389" y="2455470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125CF7C-B18E-C948-AD5A-D5CEE0401645}"/>
              </a:ext>
            </a:extLst>
          </p:cNvPr>
          <p:cNvSpPr txBox="1"/>
          <p:nvPr/>
        </p:nvSpPr>
        <p:spPr>
          <a:xfrm>
            <a:off x="2192289" y="377628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Backbone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D9BA20A-1224-2B4C-9E46-C268805C32C7}"/>
              </a:ext>
            </a:extLst>
          </p:cNvPr>
          <p:cNvSpPr txBox="1"/>
          <p:nvPr/>
        </p:nvSpPr>
        <p:spPr>
          <a:xfrm>
            <a:off x="3830257" y="3599301"/>
            <a:ext cx="1386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5AB302-0E2A-314E-8471-6902BDBCFC92}"/>
              </a:ext>
            </a:extLst>
          </p:cNvPr>
          <p:cNvSpPr txBox="1"/>
          <p:nvPr/>
        </p:nvSpPr>
        <p:spPr>
          <a:xfrm>
            <a:off x="5411005" y="3776283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10F854EF-1FD5-F341-BB75-966B2085BE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37077" y="3908709"/>
            <a:ext cx="177800" cy="1524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1996C513-8326-DA43-A59A-87064DFED13B}"/>
              </a:ext>
            </a:extLst>
          </p:cNvPr>
          <p:cNvSpPr txBox="1"/>
          <p:nvPr/>
        </p:nvSpPr>
        <p:spPr>
          <a:xfrm rot="5400000">
            <a:off x="7603964" y="327557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7F0D99A-E18C-0B4A-BE41-ACBAF7E6DDCF}"/>
              </a:ext>
            </a:extLst>
          </p:cNvPr>
          <p:cNvSpPr txBox="1"/>
          <p:nvPr/>
        </p:nvSpPr>
        <p:spPr>
          <a:xfrm>
            <a:off x="8232738" y="2654948"/>
            <a:ext cx="916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43D5FB1-8DE5-A04C-8191-6735211A9A0B}"/>
              </a:ext>
            </a:extLst>
          </p:cNvPr>
          <p:cNvSpPr txBox="1"/>
          <p:nvPr/>
        </p:nvSpPr>
        <p:spPr>
          <a:xfrm>
            <a:off x="8720054" y="2818895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raccoon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FBB92F-CF58-D540-A4B1-95123A257477}"/>
              </a:ext>
            </a:extLst>
          </p:cNvPr>
          <p:cNvSpPr txBox="1"/>
          <p:nvPr/>
        </p:nvSpPr>
        <p:spPr>
          <a:xfrm>
            <a:off x="7983924" y="2974804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F4859DE-BD59-2B44-A8B6-583D4A8E7565}"/>
              </a:ext>
            </a:extLst>
          </p:cNvPr>
          <p:cNvSpPr txBox="1"/>
          <p:nvPr/>
        </p:nvSpPr>
        <p:spPr>
          <a:xfrm>
            <a:off x="7727265" y="346239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22A9A21-0CD2-784E-BDFB-56B6AF792114}"/>
              </a:ext>
            </a:extLst>
          </p:cNvPr>
          <p:cNvSpPr txBox="1"/>
          <p:nvPr/>
        </p:nvSpPr>
        <p:spPr>
          <a:xfrm>
            <a:off x="8105591" y="312191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squirrel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72C8586-587F-B746-AEB8-F187E47A5E5A}"/>
              </a:ext>
            </a:extLst>
          </p:cNvPr>
          <p:cNvSpPr txBox="1"/>
          <p:nvPr/>
        </p:nvSpPr>
        <p:spPr>
          <a:xfrm>
            <a:off x="9353517" y="140891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rejection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D5E6DB5-0213-C249-A54E-6D020C0832A7}"/>
              </a:ext>
            </a:extLst>
          </p:cNvPr>
          <p:cNvSpPr txBox="1"/>
          <p:nvPr/>
        </p:nvSpPr>
        <p:spPr>
          <a:xfrm>
            <a:off x="9336103" y="2907423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recognition</a:t>
            </a:r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B91F8353-CD64-F344-9625-ADB60ADB5005}"/>
              </a:ext>
            </a:extLst>
          </p:cNvPr>
          <p:cNvSpPr/>
          <p:nvPr/>
        </p:nvSpPr>
        <p:spPr>
          <a:xfrm rot="5400000">
            <a:off x="7670524" y="1625253"/>
            <a:ext cx="126506" cy="27315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94D60DE2-7BB7-A24F-A007-F924FD692CBA}"/>
              </a:ext>
            </a:extLst>
          </p:cNvPr>
          <p:cNvSpPr/>
          <p:nvPr/>
        </p:nvSpPr>
        <p:spPr>
          <a:xfrm rot="5400000" flipV="1">
            <a:off x="8568850" y="1634486"/>
            <a:ext cx="124267" cy="28218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8BD0C18-4E35-D44A-9801-09E8D46B4D9F}"/>
              </a:ext>
            </a:extLst>
          </p:cNvPr>
          <p:cNvCxnSpPr>
            <a:cxnSpLocks/>
          </p:cNvCxnSpPr>
          <p:nvPr/>
        </p:nvCxnSpPr>
        <p:spPr>
          <a:xfrm flipV="1">
            <a:off x="1689887" y="2490656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Parallelogram 152">
            <a:extLst>
              <a:ext uri="{FF2B5EF4-FFF2-40B4-BE49-F238E27FC236}">
                <a16:creationId xmlns:a16="http://schemas.microsoft.com/office/drawing/2014/main" id="{6CE45F3A-3A96-564D-B6A6-71F9334F8902}"/>
              </a:ext>
            </a:extLst>
          </p:cNvPr>
          <p:cNvSpPr/>
          <p:nvPr/>
        </p:nvSpPr>
        <p:spPr>
          <a:xfrm rot="10800000" flipH="1" flipV="1">
            <a:off x="461950" y="1958916"/>
            <a:ext cx="1344631" cy="1341111"/>
          </a:xfrm>
          <a:prstGeom prst="parallelogram">
            <a:avLst>
              <a:gd name="adj" fmla="val 22944"/>
            </a:avLst>
          </a:prstGeom>
          <a:blipFill>
            <a:blip r:embed="rId2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49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>
            <a:extLst>
              <a:ext uri="{FF2B5EF4-FFF2-40B4-BE49-F238E27FC236}">
                <a16:creationId xmlns:a16="http://schemas.microsoft.com/office/drawing/2014/main" id="{948BEADD-4E05-0C4B-8674-1B8DF3E8E876}"/>
              </a:ext>
            </a:extLst>
          </p:cNvPr>
          <p:cNvSpPr/>
          <p:nvPr/>
        </p:nvSpPr>
        <p:spPr>
          <a:xfrm>
            <a:off x="2378072" y="1271756"/>
            <a:ext cx="832263" cy="2391753"/>
          </a:xfrm>
          <a:prstGeom prst="cube">
            <a:avLst>
              <a:gd name="adj" fmla="val 9068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2591D34-AD9D-2A4B-A541-702DAF88512E}"/>
              </a:ext>
            </a:extLst>
          </p:cNvPr>
          <p:cNvSpPr/>
          <p:nvPr/>
        </p:nvSpPr>
        <p:spPr>
          <a:xfrm>
            <a:off x="2640963" y="1556385"/>
            <a:ext cx="791124" cy="1848196"/>
          </a:xfrm>
          <a:prstGeom prst="cube">
            <a:avLst>
              <a:gd name="adj" fmla="val 8746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06967182-0BEC-D24A-B4E8-32AA5C1DCACD}"/>
              </a:ext>
            </a:extLst>
          </p:cNvPr>
          <p:cNvSpPr/>
          <p:nvPr/>
        </p:nvSpPr>
        <p:spPr>
          <a:xfrm>
            <a:off x="2946447" y="1840449"/>
            <a:ext cx="596227" cy="1301683"/>
          </a:xfrm>
          <a:prstGeom prst="cube">
            <a:avLst>
              <a:gd name="adj" fmla="val 880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AE3582A-26F6-5144-AB38-C1995410DB24}"/>
              </a:ext>
            </a:extLst>
          </p:cNvPr>
          <p:cNvSpPr/>
          <p:nvPr/>
        </p:nvSpPr>
        <p:spPr>
          <a:xfrm>
            <a:off x="3256911" y="1953223"/>
            <a:ext cx="404419" cy="951653"/>
          </a:xfrm>
          <a:prstGeom prst="cube">
            <a:avLst>
              <a:gd name="adj" fmla="val 8439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060905-41C7-CD4B-A68F-23248E48B4A8}"/>
              </a:ext>
            </a:extLst>
          </p:cNvPr>
          <p:cNvSpPr/>
          <p:nvPr/>
        </p:nvSpPr>
        <p:spPr>
          <a:xfrm>
            <a:off x="4437077" y="1778248"/>
            <a:ext cx="172446" cy="14509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7AB4D8-F7A4-E94B-A417-C473FF99A1BE}"/>
              </a:ext>
            </a:extLst>
          </p:cNvPr>
          <p:cNvGrpSpPr/>
          <p:nvPr/>
        </p:nvGrpSpPr>
        <p:grpSpPr>
          <a:xfrm>
            <a:off x="5185589" y="1649751"/>
            <a:ext cx="1505873" cy="1384894"/>
            <a:chOff x="4357646" y="1658098"/>
            <a:chExt cx="2080835" cy="1862325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E7FE132-CAAC-714B-82E7-A36B1680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83805" y="1658098"/>
              <a:ext cx="106171" cy="88476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E66EED4-3601-1F4D-968E-9C038D073FDB}"/>
                </a:ext>
              </a:extLst>
            </p:cNvPr>
            <p:cNvSpPr/>
            <p:nvPr/>
          </p:nvSpPr>
          <p:spPr>
            <a:xfrm>
              <a:off x="5967772" y="1668338"/>
              <a:ext cx="116033" cy="1108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1EC4123-9220-1A44-9F5D-806B0073B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7646" y="3352011"/>
              <a:ext cx="19972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421471C-095E-CB40-AD5C-4DB70E69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71334" y="3171138"/>
              <a:ext cx="167147" cy="111431"/>
            </a:xfrm>
            <a:prstGeom prst="rect">
              <a:avLst/>
            </a:prstGeom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781F9CA-38AE-7C48-8FD4-458F7AFFCAFC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 flipV="1">
              <a:off x="4364747" y="1762942"/>
              <a:ext cx="1620018" cy="1589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AFB999-94E1-8144-8105-A8A3B857823D}"/>
                </a:ext>
              </a:extLst>
            </p:cNvPr>
            <p:cNvCxnSpPr>
              <a:cxnSpLocks/>
            </p:cNvCxnSpPr>
            <p:nvPr/>
          </p:nvCxnSpPr>
          <p:spPr>
            <a:xfrm>
              <a:off x="4369678" y="3352012"/>
              <a:ext cx="16511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AE0A02-2BDD-8F42-A948-4EE73B7B77A3}"/>
                </a:ext>
              </a:extLst>
            </p:cNvPr>
            <p:cNvCxnSpPr>
              <a:cxnSpLocks/>
              <a:stCxn id="64" idx="4"/>
            </p:cNvCxnSpPr>
            <p:nvPr/>
          </p:nvCxnSpPr>
          <p:spPr>
            <a:xfrm flipH="1">
              <a:off x="6020858" y="1779174"/>
              <a:ext cx="4931" cy="1572837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D7F59259-76B8-224F-94E6-65E04641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35696" y="2454969"/>
              <a:ext cx="220116" cy="122855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144F47A6-63C9-AF43-94F3-BE6AB7F6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71429" y="3390326"/>
              <a:ext cx="138770" cy="130097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7AAF5A4-8CF1-2E42-BCE7-1BE9BCDE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0952904">
              <a:off x="4550667" y="3099715"/>
              <a:ext cx="518563" cy="135533"/>
            </a:xfrm>
            <a:prstGeom prst="rect">
              <a:avLst/>
            </a:prstGeom>
          </p:spPr>
        </p:pic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05719744-4EEA-6144-A037-788706B3CA91}"/>
                </a:ext>
              </a:extLst>
            </p:cNvPr>
            <p:cNvSpPr/>
            <p:nvPr/>
          </p:nvSpPr>
          <p:spPr>
            <a:xfrm rot="21306989">
              <a:off x="4450929" y="3212926"/>
              <a:ext cx="140916" cy="281406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0E0E830-79F4-3749-A245-C125A3F271DE}"/>
              </a:ext>
            </a:extLst>
          </p:cNvPr>
          <p:cNvCxnSpPr>
            <a:cxnSpLocks/>
          </p:cNvCxnSpPr>
          <p:nvPr/>
        </p:nvCxnSpPr>
        <p:spPr>
          <a:xfrm flipV="1">
            <a:off x="4740537" y="2455470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C751ED-0DA0-934A-AE1D-6CBB0BB532C7}"/>
              </a:ext>
            </a:extLst>
          </p:cNvPr>
          <p:cNvCxnSpPr>
            <a:cxnSpLocks/>
          </p:cNvCxnSpPr>
          <p:nvPr/>
        </p:nvCxnSpPr>
        <p:spPr>
          <a:xfrm>
            <a:off x="7560666" y="2720364"/>
            <a:ext cx="0" cy="957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0618FF8-3534-3A4C-8131-81EF5EDA69A4}"/>
              </a:ext>
            </a:extLst>
          </p:cNvPr>
          <p:cNvSpPr/>
          <p:nvPr/>
        </p:nvSpPr>
        <p:spPr>
          <a:xfrm>
            <a:off x="7562776" y="2777010"/>
            <a:ext cx="742164" cy="100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AC74666-DD4A-294E-9745-0E312B9BB534}"/>
              </a:ext>
            </a:extLst>
          </p:cNvPr>
          <p:cNvSpPr/>
          <p:nvPr/>
        </p:nvSpPr>
        <p:spPr>
          <a:xfrm>
            <a:off x="7564954" y="2924512"/>
            <a:ext cx="1236940" cy="100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2B5BDE3-7130-4747-9232-FB5FD703817B}"/>
              </a:ext>
            </a:extLst>
          </p:cNvPr>
          <p:cNvSpPr/>
          <p:nvPr/>
        </p:nvSpPr>
        <p:spPr>
          <a:xfrm>
            <a:off x="7562716" y="3073257"/>
            <a:ext cx="494776" cy="1005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04E5B01-510D-6643-B7A5-34AAFF4D1B48}"/>
              </a:ext>
            </a:extLst>
          </p:cNvPr>
          <p:cNvSpPr/>
          <p:nvPr/>
        </p:nvSpPr>
        <p:spPr>
          <a:xfrm>
            <a:off x="7562716" y="3564672"/>
            <a:ext cx="247388" cy="100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F9CE46-54B8-D648-A1C5-4E84B01751EB}"/>
              </a:ext>
            </a:extLst>
          </p:cNvPr>
          <p:cNvSpPr/>
          <p:nvPr/>
        </p:nvSpPr>
        <p:spPr>
          <a:xfrm>
            <a:off x="7565014" y="3233095"/>
            <a:ext cx="618470" cy="1005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696A34-B140-554C-A4C7-E8881AB427D6}"/>
              </a:ext>
            </a:extLst>
          </p:cNvPr>
          <p:cNvGrpSpPr/>
          <p:nvPr/>
        </p:nvGrpSpPr>
        <p:grpSpPr>
          <a:xfrm>
            <a:off x="7514973" y="1016574"/>
            <a:ext cx="1409944" cy="1124037"/>
            <a:chOff x="7850318" y="960441"/>
            <a:chExt cx="1409944" cy="112403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4C374DE-3770-C643-B9EA-A2BCD138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0318" y="960441"/>
              <a:ext cx="1409944" cy="1046883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9ABF5C-EBBA-584B-B272-C1DA3BDCC0FF}"/>
                </a:ext>
              </a:extLst>
            </p:cNvPr>
            <p:cNvCxnSpPr>
              <a:cxnSpLocks/>
            </p:cNvCxnSpPr>
            <p:nvPr/>
          </p:nvCxnSpPr>
          <p:spPr>
            <a:xfrm>
              <a:off x="8610947" y="1097606"/>
              <a:ext cx="0" cy="85406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D33FEA2-DEBD-FB43-B9FD-C7793847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38935" y="1961029"/>
              <a:ext cx="144024" cy="123449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DA69A0-505D-C140-9477-111EA31835EE}"/>
              </a:ext>
            </a:extLst>
          </p:cNvPr>
          <p:cNvCxnSpPr>
            <a:cxnSpLocks/>
          </p:cNvCxnSpPr>
          <p:nvPr/>
        </p:nvCxnSpPr>
        <p:spPr>
          <a:xfrm flipV="1">
            <a:off x="6511623" y="1484771"/>
            <a:ext cx="930132" cy="87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6504510-F280-344B-A435-3282E5E34D23}"/>
              </a:ext>
            </a:extLst>
          </p:cNvPr>
          <p:cNvCxnSpPr>
            <a:cxnSpLocks/>
          </p:cNvCxnSpPr>
          <p:nvPr/>
        </p:nvCxnSpPr>
        <p:spPr>
          <a:xfrm>
            <a:off x="6519541" y="2361624"/>
            <a:ext cx="1010812" cy="9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1D55C03-5F6F-764D-83DC-79925A1288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908427">
            <a:off x="6444033" y="1691515"/>
            <a:ext cx="1055942" cy="15751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0F17E258-11FE-5848-9679-51335D8CE3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506416">
            <a:off x="6576068" y="2583481"/>
            <a:ext cx="858167" cy="175535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AF5043A-95A5-DF42-9AF3-A66443E77B67}"/>
              </a:ext>
            </a:extLst>
          </p:cNvPr>
          <p:cNvCxnSpPr>
            <a:cxnSpLocks/>
          </p:cNvCxnSpPr>
          <p:nvPr/>
        </p:nvCxnSpPr>
        <p:spPr>
          <a:xfrm flipV="1">
            <a:off x="3763389" y="2455470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125CF7C-B18E-C948-AD5A-D5CEE0401645}"/>
              </a:ext>
            </a:extLst>
          </p:cNvPr>
          <p:cNvSpPr txBox="1"/>
          <p:nvPr/>
        </p:nvSpPr>
        <p:spPr>
          <a:xfrm>
            <a:off x="2192289" y="377628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Backbone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D9BA20A-1224-2B4C-9E46-C268805C32C7}"/>
              </a:ext>
            </a:extLst>
          </p:cNvPr>
          <p:cNvSpPr txBox="1"/>
          <p:nvPr/>
        </p:nvSpPr>
        <p:spPr>
          <a:xfrm>
            <a:off x="3830257" y="3599301"/>
            <a:ext cx="1386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5AB302-0E2A-314E-8471-6902BDBCFC92}"/>
              </a:ext>
            </a:extLst>
          </p:cNvPr>
          <p:cNvSpPr txBox="1"/>
          <p:nvPr/>
        </p:nvSpPr>
        <p:spPr>
          <a:xfrm>
            <a:off x="5411005" y="3776283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10F854EF-1FD5-F341-BB75-966B2085BE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37077" y="3908709"/>
            <a:ext cx="177800" cy="1524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1996C513-8326-DA43-A59A-87064DFED13B}"/>
              </a:ext>
            </a:extLst>
          </p:cNvPr>
          <p:cNvSpPr txBox="1"/>
          <p:nvPr/>
        </p:nvSpPr>
        <p:spPr>
          <a:xfrm rot="5400000">
            <a:off x="7603964" y="327557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7F0D99A-E18C-0B4A-BE41-ACBAF7E6DDCF}"/>
              </a:ext>
            </a:extLst>
          </p:cNvPr>
          <p:cNvSpPr txBox="1"/>
          <p:nvPr/>
        </p:nvSpPr>
        <p:spPr>
          <a:xfrm>
            <a:off x="8232738" y="2654948"/>
            <a:ext cx="916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43D5FB1-8DE5-A04C-8191-6735211A9A0B}"/>
              </a:ext>
            </a:extLst>
          </p:cNvPr>
          <p:cNvSpPr txBox="1"/>
          <p:nvPr/>
        </p:nvSpPr>
        <p:spPr>
          <a:xfrm>
            <a:off x="8720054" y="2818895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raccoon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FBB92F-CF58-D540-A4B1-95123A257477}"/>
              </a:ext>
            </a:extLst>
          </p:cNvPr>
          <p:cNvSpPr txBox="1"/>
          <p:nvPr/>
        </p:nvSpPr>
        <p:spPr>
          <a:xfrm>
            <a:off x="7983924" y="2974804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F4859DE-BD59-2B44-A8B6-583D4A8E7565}"/>
              </a:ext>
            </a:extLst>
          </p:cNvPr>
          <p:cNvSpPr txBox="1"/>
          <p:nvPr/>
        </p:nvSpPr>
        <p:spPr>
          <a:xfrm>
            <a:off x="7727265" y="346239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22A9A21-0CD2-784E-BDFB-56B6AF792114}"/>
              </a:ext>
            </a:extLst>
          </p:cNvPr>
          <p:cNvSpPr txBox="1"/>
          <p:nvPr/>
        </p:nvSpPr>
        <p:spPr>
          <a:xfrm>
            <a:off x="8105591" y="312191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squirrel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72C8586-587F-B746-AEB8-F187E47A5E5A}"/>
              </a:ext>
            </a:extLst>
          </p:cNvPr>
          <p:cNvSpPr txBox="1"/>
          <p:nvPr/>
        </p:nvSpPr>
        <p:spPr>
          <a:xfrm>
            <a:off x="9353517" y="140891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rejection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D5E6DB5-0213-C249-A54E-6D020C0832A7}"/>
              </a:ext>
            </a:extLst>
          </p:cNvPr>
          <p:cNvSpPr txBox="1"/>
          <p:nvPr/>
        </p:nvSpPr>
        <p:spPr>
          <a:xfrm>
            <a:off x="9336103" y="2907423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recognition</a:t>
            </a:r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B91F8353-CD64-F344-9625-ADB60ADB5005}"/>
              </a:ext>
            </a:extLst>
          </p:cNvPr>
          <p:cNvSpPr/>
          <p:nvPr/>
        </p:nvSpPr>
        <p:spPr>
          <a:xfrm rot="5400000">
            <a:off x="7670524" y="1625253"/>
            <a:ext cx="126506" cy="27315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94D60DE2-7BB7-A24F-A007-F924FD692CBA}"/>
              </a:ext>
            </a:extLst>
          </p:cNvPr>
          <p:cNvSpPr/>
          <p:nvPr/>
        </p:nvSpPr>
        <p:spPr>
          <a:xfrm rot="5400000" flipV="1">
            <a:off x="8568850" y="1634486"/>
            <a:ext cx="124267" cy="28218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8BD0C18-4E35-D44A-9801-09E8D46B4D9F}"/>
              </a:ext>
            </a:extLst>
          </p:cNvPr>
          <p:cNvCxnSpPr>
            <a:cxnSpLocks/>
          </p:cNvCxnSpPr>
          <p:nvPr/>
        </p:nvCxnSpPr>
        <p:spPr>
          <a:xfrm flipV="1">
            <a:off x="1689887" y="2490656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Parallelogram 152">
            <a:extLst>
              <a:ext uri="{FF2B5EF4-FFF2-40B4-BE49-F238E27FC236}">
                <a16:creationId xmlns:a16="http://schemas.microsoft.com/office/drawing/2014/main" id="{6CE45F3A-3A96-564D-B6A6-71F9334F8902}"/>
              </a:ext>
            </a:extLst>
          </p:cNvPr>
          <p:cNvSpPr/>
          <p:nvPr/>
        </p:nvSpPr>
        <p:spPr>
          <a:xfrm rot="10800000" flipH="1" flipV="1">
            <a:off x="461950" y="1958916"/>
            <a:ext cx="1344631" cy="1341111"/>
          </a:xfrm>
          <a:prstGeom prst="parallelogram">
            <a:avLst>
              <a:gd name="adj" fmla="val 22944"/>
            </a:avLst>
          </a:prstGeom>
          <a:blipFill>
            <a:blip r:embed="rId2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2857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E8046C0-F0DB-384B-AB15-42A4F3BAFCFC}"/>
              </a:ext>
            </a:extLst>
          </p:cNvPr>
          <p:cNvSpPr txBox="1"/>
          <p:nvPr/>
        </p:nvSpPr>
        <p:spPr>
          <a:xfrm>
            <a:off x="3783875" y="4429178"/>
            <a:ext cx="509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0C695B-6304-7643-B698-126BB87440A3}"/>
              </a:ext>
            </a:extLst>
          </p:cNvPr>
          <p:cNvSpPr txBox="1"/>
          <p:nvPr/>
        </p:nvSpPr>
        <p:spPr>
          <a:xfrm>
            <a:off x="3666310" y="3887130"/>
            <a:ext cx="748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1A2F3DA-B801-5F4F-BE22-F2F902C90C2B}"/>
              </a:ext>
            </a:extLst>
          </p:cNvPr>
          <p:cNvSpPr txBox="1"/>
          <p:nvPr/>
        </p:nvSpPr>
        <p:spPr>
          <a:xfrm>
            <a:off x="3757751" y="3368912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86D5320-5ED8-8A4D-87B0-7FF20785D2DA}"/>
              </a:ext>
            </a:extLst>
          </p:cNvPr>
          <p:cNvSpPr txBox="1"/>
          <p:nvPr/>
        </p:nvSpPr>
        <p:spPr>
          <a:xfrm>
            <a:off x="3640392" y="2823979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horse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867DED-051F-2B4C-9936-52E48493B94E}"/>
              </a:ext>
            </a:extLst>
          </p:cNvPr>
          <p:cNvSpPr txBox="1"/>
          <p:nvPr/>
        </p:nvSpPr>
        <p:spPr>
          <a:xfrm>
            <a:off x="3640063" y="2273051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836303-900B-BE48-AD5D-AF7CAA1C0BE4}"/>
              </a:ext>
            </a:extLst>
          </p:cNvPr>
          <p:cNvSpPr txBox="1"/>
          <p:nvPr/>
        </p:nvSpPr>
        <p:spPr>
          <a:xfrm>
            <a:off x="3780098" y="1730989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C25DF-20E7-A648-A9BF-CAEBAF387B44}"/>
              </a:ext>
            </a:extLst>
          </p:cNvPr>
          <p:cNvSpPr txBox="1"/>
          <p:nvPr/>
        </p:nvSpPr>
        <p:spPr>
          <a:xfrm>
            <a:off x="3731625" y="1201990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69D535B-273D-544C-AA83-C3FA9F041BA7}"/>
              </a:ext>
            </a:extLst>
          </p:cNvPr>
          <p:cNvSpPr txBox="1"/>
          <p:nvPr/>
        </p:nvSpPr>
        <p:spPr>
          <a:xfrm>
            <a:off x="3744687" y="66620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FB9C606-2EFE-7147-B958-38C251CFD6D7}"/>
              </a:ext>
            </a:extLst>
          </p:cNvPr>
          <p:cNvSpPr txBox="1"/>
          <p:nvPr/>
        </p:nvSpPr>
        <p:spPr>
          <a:xfrm>
            <a:off x="4260398" y="484632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3D2AE8-872C-0A42-8D0D-DFC70F568089}"/>
              </a:ext>
            </a:extLst>
          </p:cNvPr>
          <p:cNvSpPr txBox="1"/>
          <p:nvPr/>
        </p:nvSpPr>
        <p:spPr>
          <a:xfrm>
            <a:off x="4814233" y="4846320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903152C-4694-D54B-8506-00AEEC7D78D8}"/>
              </a:ext>
            </a:extLst>
          </p:cNvPr>
          <p:cNvSpPr txBox="1"/>
          <p:nvPr/>
        </p:nvSpPr>
        <p:spPr>
          <a:xfrm>
            <a:off x="5358567" y="4846320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2848677-3635-DB45-A904-F853B8972310}"/>
              </a:ext>
            </a:extLst>
          </p:cNvPr>
          <p:cNvSpPr txBox="1"/>
          <p:nvPr/>
        </p:nvSpPr>
        <p:spPr>
          <a:xfrm>
            <a:off x="5846532" y="484632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7B8985E-75AD-5E4D-BAA2-DA3ECEFB9236}"/>
              </a:ext>
            </a:extLst>
          </p:cNvPr>
          <p:cNvSpPr txBox="1"/>
          <p:nvPr/>
        </p:nvSpPr>
        <p:spPr>
          <a:xfrm>
            <a:off x="6395976" y="4843519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horse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685E252-440C-9B45-B09E-037BC477C06A}"/>
              </a:ext>
            </a:extLst>
          </p:cNvPr>
          <p:cNvSpPr txBox="1"/>
          <p:nvPr/>
        </p:nvSpPr>
        <p:spPr>
          <a:xfrm>
            <a:off x="6966342" y="484351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4526F3-F7C3-B342-9CA0-04BAAF4F1EA9}"/>
              </a:ext>
            </a:extLst>
          </p:cNvPr>
          <p:cNvSpPr txBox="1"/>
          <p:nvPr/>
        </p:nvSpPr>
        <p:spPr>
          <a:xfrm>
            <a:off x="7481170" y="4843519"/>
            <a:ext cx="748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3753756-136C-7F4C-B7D7-BFBC9EF9F31D}"/>
              </a:ext>
            </a:extLst>
          </p:cNvPr>
          <p:cNvSpPr txBox="1"/>
          <p:nvPr/>
        </p:nvSpPr>
        <p:spPr>
          <a:xfrm>
            <a:off x="8039300" y="4846320"/>
            <a:ext cx="600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1EF60B0E-67A6-604B-B102-00B42E440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9764" y="568120"/>
            <a:ext cx="4348354" cy="4358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772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2273</TotalTime>
  <Words>141</Words>
  <Application>Microsoft Macintosh PowerPoint</Application>
  <PresentationFormat>Widescreen</PresentationFormat>
  <Paragraphs>88</Paragraphs>
  <Slides>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69</cp:revision>
  <cp:lastPrinted>2020-10-22T17:07:59Z</cp:lastPrinted>
  <dcterms:created xsi:type="dcterms:W3CDTF">2020-10-22T17:07:53Z</dcterms:created>
  <dcterms:modified xsi:type="dcterms:W3CDTF">2021-03-17T23:44:01Z</dcterms:modified>
</cp:coreProperties>
</file>